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  <p:sldId id="257" r:id="rId3"/>
    <p:sldId id="415" r:id="rId4"/>
    <p:sldId id="403" r:id="rId5"/>
    <p:sldId id="449" r:id="rId6"/>
    <p:sldId id="360" r:id="rId7"/>
    <p:sldId id="361" r:id="rId8"/>
    <p:sldId id="362" r:id="rId9"/>
    <p:sldId id="404" r:id="rId10"/>
    <p:sldId id="405" r:id="rId11"/>
    <p:sldId id="375" r:id="rId12"/>
    <p:sldId id="376" r:id="rId13"/>
    <p:sldId id="377" r:id="rId14"/>
    <p:sldId id="378" r:id="rId15"/>
    <p:sldId id="379" r:id="rId16"/>
    <p:sldId id="380" r:id="rId17"/>
    <p:sldId id="414" r:id="rId18"/>
    <p:sldId id="367" r:id="rId19"/>
    <p:sldId id="407" r:id="rId20"/>
    <p:sldId id="408" r:id="rId21"/>
    <p:sldId id="409" r:id="rId22"/>
    <p:sldId id="406" r:id="rId23"/>
    <p:sldId id="410" r:id="rId24"/>
    <p:sldId id="411" r:id="rId25"/>
    <p:sldId id="413" r:id="rId26"/>
    <p:sldId id="412" r:id="rId27"/>
    <p:sldId id="416" r:id="rId28"/>
    <p:sldId id="417" r:id="rId29"/>
    <p:sldId id="418" r:id="rId30"/>
    <p:sldId id="419" r:id="rId31"/>
    <p:sldId id="420" r:id="rId32"/>
    <p:sldId id="421" r:id="rId33"/>
    <p:sldId id="422" r:id="rId34"/>
    <p:sldId id="423" r:id="rId35"/>
    <p:sldId id="424" r:id="rId36"/>
    <p:sldId id="425" r:id="rId37"/>
    <p:sldId id="426" r:id="rId38"/>
    <p:sldId id="427" r:id="rId39"/>
    <p:sldId id="428" r:id="rId40"/>
    <p:sldId id="429" r:id="rId41"/>
    <p:sldId id="430" r:id="rId42"/>
    <p:sldId id="431" r:id="rId43"/>
    <p:sldId id="432" r:id="rId44"/>
    <p:sldId id="433" r:id="rId45"/>
    <p:sldId id="450" r:id="rId46"/>
    <p:sldId id="445" r:id="rId47"/>
    <p:sldId id="451" r:id="rId48"/>
    <p:sldId id="444" r:id="rId49"/>
    <p:sldId id="436" r:id="rId50"/>
    <p:sldId id="437" r:id="rId51"/>
    <p:sldId id="438" r:id="rId52"/>
    <p:sldId id="439" r:id="rId53"/>
    <p:sldId id="440" r:id="rId54"/>
    <p:sldId id="441" r:id="rId55"/>
    <p:sldId id="442" r:id="rId56"/>
    <p:sldId id="443" r:id="rId57"/>
    <p:sldId id="452" r:id="rId58"/>
    <p:sldId id="453" r:id="rId59"/>
    <p:sldId id="446" r:id="rId60"/>
    <p:sldId id="447" r:id="rId61"/>
    <p:sldId id="454" r:id="rId62"/>
    <p:sldId id="455" r:id="rId63"/>
    <p:sldId id="456" r:id="rId64"/>
    <p:sldId id="457" r:id="rId65"/>
    <p:sldId id="458" r:id="rId66"/>
    <p:sldId id="459" r:id="rId67"/>
    <p:sldId id="497" r:id="rId68"/>
    <p:sldId id="390" r:id="rId69"/>
    <p:sldId id="391" r:id="rId70"/>
    <p:sldId id="392" r:id="rId71"/>
    <p:sldId id="393" r:id="rId72"/>
    <p:sldId id="394" r:id="rId73"/>
    <p:sldId id="395" r:id="rId74"/>
    <p:sldId id="396" r:id="rId75"/>
    <p:sldId id="397" r:id="rId76"/>
    <p:sldId id="398" r:id="rId77"/>
    <p:sldId id="399" r:id="rId78"/>
    <p:sldId id="400" r:id="rId79"/>
    <p:sldId id="401" r:id="rId8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A14115-A231-4120-A58D-9772DFEE9459}">
          <p14:sldIdLst>
            <p14:sldId id="256"/>
          </p14:sldIdLst>
        </p14:section>
        <p14:section name="Agenda" id="{EA763DC0-0EB4-4B0C-9DF5-48B3D3CE28EB}">
          <p14:sldIdLst>
            <p14:sldId id="257"/>
          </p14:sldIdLst>
        </p14:section>
        <p14:section name="Beugró" id="{80392F67-60CB-4BF2-AF17-8D6784B2D75A}">
          <p14:sldIdLst>
            <p14:sldId id="415"/>
            <p14:sldId id="403"/>
          </p14:sldIdLst>
        </p14:section>
        <p14:section name="Activity Diagram" id="{43DDF64E-E5F7-49B3-88DA-A85BE1B704F2}">
          <p14:sldIdLst>
            <p14:sldId id="449"/>
            <p14:sldId id="360"/>
            <p14:sldId id="361"/>
            <p14:sldId id="362"/>
          </p14:sldIdLst>
        </p14:section>
        <p14:section name="ABAP gyors ismétlés" id="{FDD16E0A-A658-4F7F-A171-D465CD8E512D}">
          <p14:sldIdLst>
            <p14:sldId id="404"/>
            <p14:sldId id="405"/>
            <p14:sldId id="375"/>
            <p14:sldId id="376"/>
            <p14:sldId id="377"/>
            <p14:sldId id="378"/>
            <p14:sldId id="379"/>
            <p14:sldId id="380"/>
          </p14:sldIdLst>
        </p14:section>
        <p14:section name="ABAP Típusok" id="{5DF3572A-59F7-422B-84BB-D0EA09D8EF30}">
          <p14:sldIdLst>
            <p14:sldId id="414"/>
            <p14:sldId id="367"/>
            <p14:sldId id="407"/>
            <p14:sldId id="408"/>
            <p14:sldId id="409"/>
            <p14:sldId id="406"/>
            <p14:sldId id="410"/>
            <p14:sldId id="411"/>
            <p14:sldId id="413"/>
            <p14:sldId id="412"/>
          </p14:sldIdLst>
        </p14:section>
        <p14:section name="Belső táblák" id="{63ADF767-0164-47B8-BC7B-D747EB5B2CCD}">
          <p14:sldIdLst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</p14:sldIdLst>
        </p14:section>
        <p14:section name="Gyakorlat" id="{D0E36C4F-5E16-4518-82CC-52FE14B62D96}">
          <p14:sldIdLst>
            <p14:sldId id="450"/>
            <p14:sldId id="445"/>
            <p14:sldId id="451"/>
            <p14:sldId id="444"/>
          </p14:sldIdLst>
        </p14:section>
        <p14:section name="Eljárások - Csak elmélet 1" id="{5CE45E90-BD4B-4B9D-BD8E-EC36D96E4C51}">
          <p14:sldIdLst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</p14:sldIdLst>
        </p14:section>
        <p14:section name="Funkciós modulok" id="{EEF1D58A-C80A-4747-83E0-6BD9EE7E04A2}">
          <p14:sldIdLst>
            <p14:sldId id="452"/>
            <p14:sldId id="453"/>
            <p14:sldId id="446"/>
            <p14:sldId id="447"/>
            <p14:sldId id="454"/>
            <p14:sldId id="455"/>
            <p14:sldId id="456"/>
            <p14:sldId id="457"/>
            <p14:sldId id="458"/>
            <p14:sldId id="459"/>
            <p14:sldId id="497"/>
          </p14:sldIdLst>
        </p14:section>
        <p14:section name="DDIC" id="{1A7D4700-526C-40AC-8388-E836473B70A0}">
          <p14:sldIdLst>
            <p14:sldId id="390"/>
            <p14:sldId id="391"/>
            <p14:sldId id="392"/>
            <p14:sldId id="393"/>
            <p14:sldId id="394"/>
            <p14:sldId id="395"/>
            <p14:sldId id="396"/>
            <p14:sldId id="397"/>
            <p14:sldId id="398"/>
            <p14:sldId id="399"/>
            <p14:sldId id="400"/>
            <p14:sldId id="4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82F88-D05F-47BE-9898-5B0A0AF024C5}" v="3" dt="2025-03-07T06:33:42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ly, Krisztian" userId="e193a088-ae0e-4c4f-bd52-c7e027d42371" providerId="ADAL" clId="{7DF9FB58-0C38-4084-BAD6-ACAFDD01D20F}"/>
    <pc:docChg chg="custSel delSld modSld sldOrd delSection modSection">
      <pc:chgData name="Mihaly, Krisztian" userId="e193a088-ae0e-4c4f-bd52-c7e027d42371" providerId="ADAL" clId="{7DF9FB58-0C38-4084-BAD6-ACAFDD01D20F}" dt="2023-03-19T06:34:48.438" v="1448" actId="790"/>
      <pc:docMkLst>
        <pc:docMk/>
      </pc:docMkLst>
      <pc:sldChg chg="modSp mod">
        <pc:chgData name="Mihaly, Krisztian" userId="e193a088-ae0e-4c4f-bd52-c7e027d42371" providerId="ADAL" clId="{7DF9FB58-0C38-4084-BAD6-ACAFDD01D20F}" dt="2023-03-16T20:15:06.229" v="4" actId="6549"/>
        <pc:sldMkLst>
          <pc:docMk/>
          <pc:sldMk cId="3222563650" sldId="257"/>
        </pc:sldMkLst>
        <pc:spChg chg="mod">
          <ac:chgData name="Mihaly, Krisztian" userId="e193a088-ae0e-4c4f-bd52-c7e027d42371" providerId="ADAL" clId="{7DF9FB58-0C38-4084-BAD6-ACAFDD01D20F}" dt="2023-03-16T20:15:06.229" v="4" actId="6549"/>
          <ac:spMkLst>
            <pc:docMk/>
            <pc:sldMk cId="3222563650" sldId="257"/>
            <ac:spMk id="3" creationId="{679AA906-5F9F-4442-8475-24B091CCC0C6}"/>
          </ac:spMkLst>
        </pc:spChg>
      </pc:sldChg>
      <pc:sldChg chg="ord">
        <pc:chgData name="Mihaly, Krisztian" userId="e193a088-ae0e-4c4f-bd52-c7e027d42371" providerId="ADAL" clId="{7DF9FB58-0C38-4084-BAD6-ACAFDD01D20F}" dt="2023-03-16T20:55:23.877" v="852"/>
        <pc:sldMkLst>
          <pc:docMk/>
          <pc:sldMk cId="1891982325" sldId="360"/>
        </pc:sldMkLst>
      </pc:sldChg>
      <pc:sldChg chg="ord">
        <pc:chgData name="Mihaly, Krisztian" userId="e193a088-ae0e-4c4f-bd52-c7e027d42371" providerId="ADAL" clId="{7DF9FB58-0C38-4084-BAD6-ACAFDD01D20F}" dt="2023-03-16T20:55:23.877" v="852"/>
        <pc:sldMkLst>
          <pc:docMk/>
          <pc:sldMk cId="3766814755" sldId="361"/>
        </pc:sldMkLst>
      </pc:sldChg>
      <pc:sldChg chg="ord">
        <pc:chgData name="Mihaly, Krisztian" userId="e193a088-ae0e-4c4f-bd52-c7e027d42371" providerId="ADAL" clId="{7DF9FB58-0C38-4084-BAD6-ACAFDD01D20F}" dt="2023-03-16T20:55:23.877" v="852"/>
        <pc:sldMkLst>
          <pc:docMk/>
          <pc:sldMk cId="3733532545" sldId="362"/>
        </pc:sldMkLst>
      </pc:sldChg>
      <pc:sldChg chg="modSp mod">
        <pc:chgData name="Mihaly, Krisztian" userId="e193a088-ae0e-4c4f-bd52-c7e027d42371" providerId="ADAL" clId="{7DF9FB58-0C38-4084-BAD6-ACAFDD01D20F}" dt="2023-03-16T20:19:21.905" v="355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7DF9FB58-0C38-4084-BAD6-ACAFDD01D20F}" dt="2023-03-16T20:19:21.905" v="355" actId="20577"/>
          <ac:spMkLst>
            <pc:docMk/>
            <pc:sldMk cId="2353250621" sldId="403"/>
            <ac:spMk id="3" creationId="{DCBFB68F-6308-4BE2-92DD-E956A514093E}"/>
          </ac:spMkLst>
        </pc:spChg>
        <pc:spChg chg="mod">
          <ac:chgData name="Mihaly, Krisztian" userId="e193a088-ae0e-4c4f-bd52-c7e027d42371" providerId="ADAL" clId="{7DF9FB58-0C38-4084-BAD6-ACAFDD01D20F}" dt="2023-03-16T20:19:17.254" v="351" actId="21"/>
          <ac:spMkLst>
            <pc:docMk/>
            <pc:sldMk cId="2353250621" sldId="403"/>
            <ac:spMk id="4" creationId="{F6F4657F-7EF8-4B23-A197-64F8C768ADB2}"/>
          </ac:spMkLst>
        </pc:spChg>
      </pc:sldChg>
      <pc:sldChg chg="modSp mod">
        <pc:chgData name="Mihaly, Krisztian" userId="e193a088-ae0e-4c4f-bd52-c7e027d42371" providerId="ADAL" clId="{7DF9FB58-0C38-4084-BAD6-ACAFDD01D20F}" dt="2023-03-16T20:46:10.513" v="843" actId="20577"/>
        <pc:sldMkLst>
          <pc:docMk/>
          <pc:sldMk cId="1197265645" sldId="412"/>
        </pc:sldMkLst>
        <pc:spChg chg="mod">
          <ac:chgData name="Mihaly, Krisztian" userId="e193a088-ae0e-4c4f-bd52-c7e027d42371" providerId="ADAL" clId="{7DF9FB58-0C38-4084-BAD6-ACAFDD01D20F}" dt="2023-03-16T20:46:10.513" v="843" actId="20577"/>
          <ac:spMkLst>
            <pc:docMk/>
            <pc:sldMk cId="1197265645" sldId="412"/>
            <ac:spMk id="3" creationId="{03C66A02-1AAC-4AE1-9ABD-D98AAF8D4776}"/>
          </ac:spMkLst>
        </pc:spChg>
      </pc:sldChg>
      <pc:sldChg chg="modSp mod">
        <pc:chgData name="Mihaly, Krisztian" userId="e193a088-ae0e-4c4f-bd52-c7e027d42371" providerId="ADAL" clId="{7DF9FB58-0C38-4084-BAD6-ACAFDD01D20F}" dt="2023-03-19T06:31:58.872" v="1195" actId="6549"/>
        <pc:sldMkLst>
          <pc:docMk/>
          <pc:sldMk cId="412815809" sldId="414"/>
        </pc:sldMkLst>
        <pc:spChg chg="mod">
          <ac:chgData name="Mihaly, Krisztian" userId="e193a088-ae0e-4c4f-bd52-c7e027d42371" providerId="ADAL" clId="{7DF9FB58-0C38-4084-BAD6-ACAFDD01D20F}" dt="2023-03-19T06:31:58.872" v="1195" actId="6549"/>
          <ac:spMkLst>
            <pc:docMk/>
            <pc:sldMk cId="412815809" sldId="414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7DF9FB58-0C38-4084-BAD6-ACAFDD01D20F}" dt="2023-03-16T20:15:18.497" v="9" actId="6549"/>
        <pc:sldMkLst>
          <pc:docMk/>
          <pc:sldMk cId="282697825" sldId="415"/>
        </pc:sldMkLst>
        <pc:spChg chg="mod">
          <ac:chgData name="Mihaly, Krisztian" userId="e193a088-ae0e-4c4f-bd52-c7e027d42371" providerId="ADAL" clId="{7DF9FB58-0C38-4084-BAD6-ACAFDD01D20F}" dt="2023-03-16T20:15:18.497" v="9" actId="6549"/>
          <ac:spMkLst>
            <pc:docMk/>
            <pc:sldMk cId="282697825" sldId="415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7DF9FB58-0C38-4084-BAD6-ACAFDD01D20F}" dt="2023-03-19T06:32:31.452" v="1205" actId="20577"/>
        <pc:sldMkLst>
          <pc:docMk/>
          <pc:sldMk cId="4264813320" sldId="416"/>
        </pc:sldMkLst>
        <pc:spChg chg="mod">
          <ac:chgData name="Mihaly, Krisztian" userId="e193a088-ae0e-4c4f-bd52-c7e027d42371" providerId="ADAL" clId="{7DF9FB58-0C38-4084-BAD6-ACAFDD01D20F}" dt="2023-03-19T06:32:31.452" v="1205" actId="20577"/>
          <ac:spMkLst>
            <pc:docMk/>
            <pc:sldMk cId="4264813320" sldId="416"/>
            <ac:spMk id="3" creationId="{679AA906-5F9F-4442-8475-24B091CCC0C6}"/>
          </ac:spMkLst>
        </pc:spChg>
      </pc:sldChg>
      <pc:sldChg chg="modSp del mod">
        <pc:chgData name="Mihaly, Krisztian" userId="e193a088-ae0e-4c4f-bd52-c7e027d42371" providerId="ADAL" clId="{7DF9FB58-0C38-4084-BAD6-ACAFDD01D20F}" dt="2023-03-19T06:32:47.710" v="1206" actId="47"/>
        <pc:sldMkLst>
          <pc:docMk/>
          <pc:sldMk cId="3612505679" sldId="434"/>
        </pc:sldMkLst>
        <pc:spChg chg="mod">
          <ac:chgData name="Mihaly, Krisztian" userId="e193a088-ae0e-4c4f-bd52-c7e027d42371" providerId="ADAL" clId="{7DF9FB58-0C38-4084-BAD6-ACAFDD01D20F}" dt="2023-03-16T20:54:13.692" v="850" actId="20577"/>
          <ac:spMkLst>
            <pc:docMk/>
            <pc:sldMk cId="3612505679" sldId="434"/>
            <ac:spMk id="3" creationId="{2C137B4B-3441-4400-B663-5C21FE57A893}"/>
          </ac:spMkLst>
        </pc:spChg>
      </pc:sldChg>
      <pc:sldChg chg="modSp mod">
        <pc:chgData name="Mihaly, Krisztian" userId="e193a088-ae0e-4c4f-bd52-c7e027d42371" providerId="ADAL" clId="{7DF9FB58-0C38-4084-BAD6-ACAFDD01D20F}" dt="2023-03-16T20:27:28.537" v="462" actId="20577"/>
        <pc:sldMkLst>
          <pc:docMk/>
          <pc:sldMk cId="1399549010" sldId="435"/>
        </pc:sldMkLst>
        <pc:spChg chg="mod">
          <ac:chgData name="Mihaly, Krisztian" userId="e193a088-ae0e-4c4f-bd52-c7e027d42371" providerId="ADAL" clId="{7DF9FB58-0C38-4084-BAD6-ACAFDD01D20F}" dt="2023-03-16T20:27:28.537" v="462" actId="20577"/>
          <ac:spMkLst>
            <pc:docMk/>
            <pc:sldMk cId="1399549010" sldId="435"/>
            <ac:spMk id="3" creationId="{F1728125-C934-4B86-BB53-0EF8BE2933D0}"/>
          </ac:spMkLst>
        </pc:spChg>
      </pc:sldChg>
      <pc:sldChg chg="modSp mod">
        <pc:chgData name="Mihaly, Krisztian" userId="e193a088-ae0e-4c4f-bd52-c7e027d42371" providerId="ADAL" clId="{7DF9FB58-0C38-4084-BAD6-ACAFDD01D20F}" dt="2023-03-19T06:34:48.438" v="1448" actId="790"/>
        <pc:sldMkLst>
          <pc:docMk/>
          <pc:sldMk cId="3697546800" sldId="448"/>
        </pc:sldMkLst>
        <pc:spChg chg="mod">
          <ac:chgData name="Mihaly, Krisztian" userId="e193a088-ae0e-4c4f-bd52-c7e027d42371" providerId="ADAL" clId="{7DF9FB58-0C38-4084-BAD6-ACAFDD01D20F}" dt="2023-03-19T06:33:16.387" v="1226" actId="20577"/>
          <ac:spMkLst>
            <pc:docMk/>
            <pc:sldMk cId="3697546800" sldId="448"/>
            <ac:spMk id="2" creationId="{AF4B320D-07D1-46B3-B616-A8F9808897F9}"/>
          </ac:spMkLst>
        </pc:spChg>
        <pc:spChg chg="mod">
          <ac:chgData name="Mihaly, Krisztian" userId="e193a088-ae0e-4c4f-bd52-c7e027d42371" providerId="ADAL" clId="{7DF9FB58-0C38-4084-BAD6-ACAFDD01D20F}" dt="2023-03-19T06:34:48.438" v="1448" actId="790"/>
          <ac:spMkLst>
            <pc:docMk/>
            <pc:sldMk cId="3697546800" sldId="448"/>
            <ac:spMk id="3" creationId="{51BD6425-3CB8-4F22-A391-E25813352582}"/>
          </ac:spMkLst>
        </pc:spChg>
      </pc:sldChg>
    </pc:docChg>
  </pc:docChgLst>
  <pc:docChgLst>
    <pc:chgData name="Mihaly, Krisztian" userId="e193a088-ae0e-4c4f-bd52-c7e027d42371" providerId="ADAL" clId="{9D982F88-D05F-47BE-9898-5B0A0AF024C5}"/>
    <pc:docChg chg="custSel addSld delSld modSld addSection modSection">
      <pc:chgData name="Mihaly, Krisztian" userId="e193a088-ae0e-4c4f-bd52-c7e027d42371" providerId="ADAL" clId="{9D982F88-D05F-47BE-9898-5B0A0AF024C5}" dt="2025-03-12T07:37:32.929" v="777" actId="47"/>
      <pc:docMkLst>
        <pc:docMk/>
      </pc:docMkLst>
      <pc:sldChg chg="modSp mod">
        <pc:chgData name="Mihaly, Krisztian" userId="e193a088-ae0e-4c4f-bd52-c7e027d42371" providerId="ADAL" clId="{9D982F88-D05F-47BE-9898-5B0A0AF024C5}" dt="2025-03-07T06:24:14.044" v="22" actId="20577"/>
        <pc:sldMkLst>
          <pc:docMk/>
          <pc:sldMk cId="3222563650" sldId="257"/>
        </pc:sldMkLst>
        <pc:spChg chg="mod">
          <ac:chgData name="Mihaly, Krisztian" userId="e193a088-ae0e-4c4f-bd52-c7e027d42371" providerId="ADAL" clId="{9D982F88-D05F-47BE-9898-5B0A0AF024C5}" dt="2025-03-07T06:24:14.044" v="22" actId="20577"/>
          <ac:spMkLst>
            <pc:docMk/>
            <pc:sldMk cId="3222563650" sldId="257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9D982F88-D05F-47BE-9898-5B0A0AF024C5}" dt="2025-03-07T06:26:36.322" v="129" actId="20577"/>
        <pc:sldMkLst>
          <pc:docMk/>
          <pc:sldMk cId="3733532545" sldId="362"/>
        </pc:sldMkLst>
        <pc:spChg chg="mod">
          <ac:chgData name="Mihaly, Krisztian" userId="e193a088-ae0e-4c4f-bd52-c7e027d42371" providerId="ADAL" clId="{9D982F88-D05F-47BE-9898-5B0A0AF024C5}" dt="2025-03-07T06:26:36.322" v="129" actId="20577"/>
          <ac:spMkLst>
            <pc:docMk/>
            <pc:sldMk cId="3733532545" sldId="362"/>
            <ac:spMk id="3" creationId="{73FB932B-3FC2-476F-88FA-A053347CB5C9}"/>
          </ac:spMkLst>
        </pc:spChg>
      </pc:sldChg>
      <pc:sldChg chg="delSp modSp mod">
        <pc:chgData name="Mihaly, Krisztian" userId="e193a088-ae0e-4c4f-bd52-c7e027d42371" providerId="ADAL" clId="{9D982F88-D05F-47BE-9898-5B0A0AF024C5}" dt="2025-03-07T06:26:01.984" v="119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9D982F88-D05F-47BE-9898-5B0A0AF024C5}" dt="2025-03-07T06:26:01.984" v="119" actId="20577"/>
          <ac:spMkLst>
            <pc:docMk/>
            <pc:sldMk cId="2353250621" sldId="403"/>
            <ac:spMk id="3" creationId="{DCBFB68F-6308-4BE2-92DD-E956A514093E}"/>
          </ac:spMkLst>
        </pc:spChg>
        <pc:spChg chg="del mod">
          <ac:chgData name="Mihaly, Krisztian" userId="e193a088-ae0e-4c4f-bd52-c7e027d42371" providerId="ADAL" clId="{9D982F88-D05F-47BE-9898-5B0A0AF024C5}" dt="2025-03-07T06:24:37.289" v="25" actId="478"/>
          <ac:spMkLst>
            <pc:docMk/>
            <pc:sldMk cId="2353250621" sldId="403"/>
            <ac:spMk id="4" creationId="{F6F4657F-7EF8-4B23-A197-64F8C768ADB2}"/>
          </ac:spMkLst>
        </pc:spChg>
      </pc:sldChg>
      <pc:sldChg chg="modSp mod">
        <pc:chgData name="Mihaly, Krisztian" userId="e193a088-ae0e-4c4f-bd52-c7e027d42371" providerId="ADAL" clId="{9D982F88-D05F-47BE-9898-5B0A0AF024C5}" dt="2025-03-07T06:27:09.377" v="130"/>
        <pc:sldMkLst>
          <pc:docMk/>
          <pc:sldMk cId="412815809" sldId="414"/>
        </pc:sldMkLst>
        <pc:spChg chg="mod">
          <ac:chgData name="Mihaly, Krisztian" userId="e193a088-ae0e-4c4f-bd52-c7e027d42371" providerId="ADAL" clId="{9D982F88-D05F-47BE-9898-5B0A0AF024C5}" dt="2025-03-07T06:27:09.377" v="130"/>
          <ac:spMkLst>
            <pc:docMk/>
            <pc:sldMk cId="412815809" sldId="414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9D982F88-D05F-47BE-9898-5B0A0AF024C5}" dt="2025-03-07T06:24:22.303" v="23"/>
        <pc:sldMkLst>
          <pc:docMk/>
          <pc:sldMk cId="282697825" sldId="415"/>
        </pc:sldMkLst>
        <pc:spChg chg="mod">
          <ac:chgData name="Mihaly, Krisztian" userId="e193a088-ae0e-4c4f-bd52-c7e027d42371" providerId="ADAL" clId="{9D982F88-D05F-47BE-9898-5B0A0AF024C5}" dt="2025-03-07T06:24:22.303" v="23"/>
          <ac:spMkLst>
            <pc:docMk/>
            <pc:sldMk cId="282697825" sldId="415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9D982F88-D05F-47BE-9898-5B0A0AF024C5}" dt="2025-03-07T06:27:45.670" v="131"/>
        <pc:sldMkLst>
          <pc:docMk/>
          <pc:sldMk cId="4264813320" sldId="416"/>
        </pc:sldMkLst>
        <pc:spChg chg="mod">
          <ac:chgData name="Mihaly, Krisztian" userId="e193a088-ae0e-4c4f-bd52-c7e027d42371" providerId="ADAL" clId="{9D982F88-D05F-47BE-9898-5B0A0AF024C5}" dt="2025-03-07T06:27:45.670" v="131"/>
          <ac:spMkLst>
            <pc:docMk/>
            <pc:sldMk cId="4264813320" sldId="416"/>
            <ac:spMk id="3" creationId="{679AA906-5F9F-4442-8475-24B091CCC0C6}"/>
          </ac:spMkLst>
        </pc:spChg>
      </pc:sldChg>
      <pc:sldChg chg="modSp mod">
        <pc:chgData name="Mihaly, Krisztian" userId="e193a088-ae0e-4c4f-bd52-c7e027d42371" providerId="ADAL" clId="{9D982F88-D05F-47BE-9898-5B0A0AF024C5}" dt="2025-03-07T06:30:42.827" v="562" actId="27636"/>
        <pc:sldMkLst>
          <pc:docMk/>
          <pc:sldMk cId="3190602714" sldId="445"/>
        </pc:sldMkLst>
        <pc:spChg chg="mod">
          <ac:chgData name="Mihaly, Krisztian" userId="e193a088-ae0e-4c4f-bd52-c7e027d42371" providerId="ADAL" clId="{9D982F88-D05F-47BE-9898-5B0A0AF024C5}" dt="2025-03-07T06:30:42.827" v="562" actId="27636"/>
          <ac:spMkLst>
            <pc:docMk/>
            <pc:sldMk cId="3190602714" sldId="445"/>
            <ac:spMk id="3" creationId="{2C137B4B-3441-4400-B663-5C21FE57A893}"/>
          </ac:spMkLst>
        </pc:spChg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4290808832" sldId="446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1346619647" sldId="447"/>
        </pc:sldMkLst>
      </pc:sldChg>
      <pc:sldChg chg="del">
        <pc:chgData name="Mihaly, Krisztian" userId="e193a088-ae0e-4c4f-bd52-c7e027d42371" providerId="ADAL" clId="{9D982F88-D05F-47BE-9898-5B0A0AF024C5}" dt="2025-03-12T07:37:32.929" v="777" actId="47"/>
        <pc:sldMkLst>
          <pc:docMk/>
          <pc:sldMk cId="3697546800" sldId="448"/>
        </pc:sldMkLst>
      </pc:sldChg>
      <pc:sldChg chg="add">
        <pc:chgData name="Mihaly, Krisztian" userId="e193a088-ae0e-4c4f-bd52-c7e027d42371" providerId="ADAL" clId="{9D982F88-D05F-47BE-9898-5B0A0AF024C5}" dt="2025-03-07T06:26:07.470" v="120"/>
        <pc:sldMkLst>
          <pc:docMk/>
          <pc:sldMk cId="2751905286" sldId="449"/>
        </pc:sldMkLst>
      </pc:sldChg>
      <pc:sldChg chg="add">
        <pc:chgData name="Mihaly, Krisztian" userId="e193a088-ae0e-4c4f-bd52-c7e027d42371" providerId="ADAL" clId="{9D982F88-D05F-47BE-9898-5B0A0AF024C5}" dt="2025-03-07T06:28:21.489" v="132"/>
        <pc:sldMkLst>
          <pc:docMk/>
          <pc:sldMk cId="2724012128" sldId="450"/>
        </pc:sldMkLst>
      </pc:sldChg>
      <pc:sldChg chg="modSp add mod">
        <pc:chgData name="Mihaly, Krisztian" userId="e193a088-ae0e-4c4f-bd52-c7e027d42371" providerId="ADAL" clId="{9D982F88-D05F-47BE-9898-5B0A0AF024C5}" dt="2025-03-07T06:32:08.841" v="773" actId="20577"/>
        <pc:sldMkLst>
          <pc:docMk/>
          <pc:sldMk cId="3821499938" sldId="451"/>
        </pc:sldMkLst>
        <pc:spChg chg="mod">
          <ac:chgData name="Mihaly, Krisztian" userId="e193a088-ae0e-4c4f-bd52-c7e027d42371" providerId="ADAL" clId="{9D982F88-D05F-47BE-9898-5B0A0AF024C5}" dt="2025-03-07T06:32:08.841" v="773" actId="20577"/>
          <ac:spMkLst>
            <pc:docMk/>
            <pc:sldMk cId="3821499938" sldId="451"/>
            <ac:spMk id="3" creationId="{2C137B4B-3441-4400-B663-5C21FE57A893}"/>
          </ac:spMkLst>
        </pc:spChg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2306901332" sldId="452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1323143748" sldId="453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1318408765" sldId="454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2774799365" sldId="455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4103937425" sldId="456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372106589" sldId="457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3333970125" sldId="458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2448325321" sldId="459"/>
        </pc:sldMkLst>
      </pc:sldChg>
      <pc:sldChg chg="add">
        <pc:chgData name="Mihaly, Krisztian" userId="e193a088-ae0e-4c4f-bd52-c7e027d42371" providerId="ADAL" clId="{9D982F88-D05F-47BE-9898-5B0A0AF024C5}" dt="2025-03-07T06:33:42.395" v="774"/>
        <pc:sldMkLst>
          <pc:docMk/>
          <pc:sldMk cId="1082870750" sldId="497"/>
        </pc:sldMkLst>
      </pc:sldChg>
    </pc:docChg>
  </pc:docChgLst>
  <pc:docChgLst>
    <pc:chgData name="Mihaly, Krisztian" userId="e193a088-ae0e-4c4f-bd52-c7e027d42371" providerId="ADAL" clId="{087EBA7D-6796-42AD-9E09-208DD00FBEC9}"/>
    <pc:docChg chg="undo custSel delSld modSld addSection modSection">
      <pc:chgData name="Mihaly, Krisztian" userId="e193a088-ae0e-4c4f-bd52-c7e027d42371" providerId="ADAL" clId="{087EBA7D-6796-42AD-9E09-208DD00FBEC9}" dt="2024-03-01T06:38:19.005" v="976" actId="20577"/>
      <pc:docMkLst>
        <pc:docMk/>
      </pc:docMkLst>
      <pc:sldChg chg="modSp mod">
        <pc:chgData name="Mihaly, Krisztian" userId="e193a088-ae0e-4c4f-bd52-c7e027d42371" providerId="ADAL" clId="{087EBA7D-6796-42AD-9E09-208DD00FBEC9}" dt="2024-03-01T06:38:19.005" v="976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087EBA7D-6796-42AD-9E09-208DD00FBEC9}" dt="2024-03-01T06:37:55.683" v="924" actId="20577"/>
          <ac:spMkLst>
            <pc:docMk/>
            <pc:sldMk cId="2353250621" sldId="403"/>
            <ac:spMk id="3" creationId="{DCBFB68F-6308-4BE2-92DD-E956A514093E}"/>
          </ac:spMkLst>
        </pc:spChg>
        <pc:spChg chg="mod">
          <ac:chgData name="Mihaly, Krisztian" userId="e193a088-ae0e-4c4f-bd52-c7e027d42371" providerId="ADAL" clId="{087EBA7D-6796-42AD-9E09-208DD00FBEC9}" dt="2024-03-01T06:38:19.005" v="976" actId="20577"/>
          <ac:spMkLst>
            <pc:docMk/>
            <pc:sldMk cId="2353250621" sldId="403"/>
            <ac:spMk id="4" creationId="{F6F4657F-7EF8-4B23-A197-64F8C768ADB2}"/>
          </ac:spMkLst>
        </pc:spChg>
      </pc:sldChg>
      <pc:sldChg chg="modSp mod">
        <pc:chgData name="Mihaly, Krisztian" userId="e193a088-ae0e-4c4f-bd52-c7e027d42371" providerId="ADAL" clId="{087EBA7D-6796-42AD-9E09-208DD00FBEC9}" dt="2024-02-29T22:20:22.229" v="323" actId="27636"/>
        <pc:sldMkLst>
          <pc:docMk/>
          <pc:sldMk cId="1197265645" sldId="412"/>
        </pc:sldMkLst>
        <pc:spChg chg="mod">
          <ac:chgData name="Mihaly, Krisztian" userId="e193a088-ae0e-4c4f-bd52-c7e027d42371" providerId="ADAL" clId="{087EBA7D-6796-42AD-9E09-208DD00FBEC9}" dt="2024-02-29T22:20:22.229" v="323" actId="27636"/>
          <ac:spMkLst>
            <pc:docMk/>
            <pc:sldMk cId="1197265645" sldId="412"/>
            <ac:spMk id="3" creationId="{03C66A02-1AAC-4AE1-9ABD-D98AAF8D4776}"/>
          </ac:spMkLst>
        </pc:spChg>
      </pc:sldChg>
      <pc:sldChg chg="modSp mod">
        <pc:chgData name="Mihaly, Krisztian" userId="e193a088-ae0e-4c4f-bd52-c7e027d42371" providerId="ADAL" clId="{087EBA7D-6796-42AD-9E09-208DD00FBEC9}" dt="2024-02-29T22:18:37.225" v="7" actId="20577"/>
        <pc:sldMkLst>
          <pc:docMk/>
          <pc:sldMk cId="764853565" sldId="413"/>
        </pc:sldMkLst>
        <pc:spChg chg="mod">
          <ac:chgData name="Mihaly, Krisztian" userId="e193a088-ae0e-4c4f-bd52-c7e027d42371" providerId="ADAL" clId="{087EBA7D-6796-42AD-9E09-208DD00FBEC9}" dt="2024-02-29T22:18:37.225" v="7" actId="20577"/>
          <ac:spMkLst>
            <pc:docMk/>
            <pc:sldMk cId="764853565" sldId="413"/>
            <ac:spMk id="3" creationId="{378D6139-6486-4DB1-B4A7-17ACC5F6DE03}"/>
          </ac:spMkLst>
        </pc:spChg>
      </pc:sldChg>
      <pc:sldChg chg="modSp mod">
        <pc:chgData name="Mihaly, Krisztian" userId="e193a088-ae0e-4c4f-bd52-c7e027d42371" providerId="ADAL" clId="{087EBA7D-6796-42AD-9E09-208DD00FBEC9}" dt="2024-02-29T22:20:46.604" v="324" actId="20577"/>
        <pc:sldMkLst>
          <pc:docMk/>
          <pc:sldMk cId="2404032984" sldId="423"/>
        </pc:sldMkLst>
        <pc:spChg chg="mod">
          <ac:chgData name="Mihaly, Krisztian" userId="e193a088-ae0e-4c4f-bd52-c7e027d42371" providerId="ADAL" clId="{087EBA7D-6796-42AD-9E09-208DD00FBEC9}" dt="2024-02-29T22:20:46.604" v="324" actId="20577"/>
          <ac:spMkLst>
            <pc:docMk/>
            <pc:sldMk cId="2404032984" sldId="423"/>
            <ac:spMk id="2" creationId="{4922EDE6-E93D-41B1-8AA7-BCAF24EB3119}"/>
          </ac:spMkLst>
        </pc:spChg>
      </pc:sldChg>
      <pc:sldChg chg="del">
        <pc:chgData name="Mihaly, Krisztian" userId="e193a088-ae0e-4c4f-bd52-c7e027d42371" providerId="ADAL" clId="{087EBA7D-6796-42AD-9E09-208DD00FBEC9}" dt="2024-02-29T22:16:21.280" v="0" actId="47"/>
        <pc:sldMkLst>
          <pc:docMk/>
          <pc:sldMk cId="1399549010" sldId="435"/>
        </pc:sldMkLst>
      </pc:sldChg>
      <pc:sldChg chg="modSp mod">
        <pc:chgData name="Mihaly, Krisztian" userId="e193a088-ae0e-4c4f-bd52-c7e027d42371" providerId="ADAL" clId="{087EBA7D-6796-42AD-9E09-208DD00FBEC9}" dt="2024-02-29T22:24:12.927" v="562" actId="20577"/>
        <pc:sldMkLst>
          <pc:docMk/>
          <pc:sldMk cId="3190602714" sldId="445"/>
        </pc:sldMkLst>
        <pc:spChg chg="mod">
          <ac:chgData name="Mihaly, Krisztian" userId="e193a088-ae0e-4c4f-bd52-c7e027d42371" providerId="ADAL" clId="{087EBA7D-6796-42AD-9E09-208DD00FBEC9}" dt="2024-02-29T22:24:12.927" v="562" actId="20577"/>
          <ac:spMkLst>
            <pc:docMk/>
            <pc:sldMk cId="3190602714" sldId="445"/>
            <ac:spMk id="3" creationId="{2C137B4B-3441-4400-B663-5C21FE57A893}"/>
          </ac:spMkLst>
        </pc:spChg>
      </pc:sldChg>
    </pc:docChg>
  </pc:docChgLst>
  <pc:docChgLst>
    <pc:chgData name="Mihaly, Krisztian" userId="e193a088-ae0e-4c4f-bd52-c7e027d42371" providerId="ADAL" clId="{409098AB-6A87-494C-918C-3B2CBDD5FE67}"/>
    <pc:docChg chg="undo custSel addSld delSld modSld sldOrd addSection delSection modSection">
      <pc:chgData name="Mihaly, Krisztian" userId="e193a088-ae0e-4c4f-bd52-c7e027d42371" providerId="ADAL" clId="{409098AB-6A87-494C-918C-3B2CBDD5FE67}" dt="2022-03-16T13:48:58.649" v="2359" actId="47"/>
      <pc:docMkLst>
        <pc:docMk/>
      </pc:docMkLst>
      <pc:sldChg chg="modSp mod">
        <pc:chgData name="Mihaly, Krisztian" userId="e193a088-ae0e-4c4f-bd52-c7e027d42371" providerId="ADAL" clId="{409098AB-6A87-494C-918C-3B2CBDD5FE67}" dt="2022-03-03T20:22:35.526" v="1" actId="20577"/>
        <pc:sldMkLst>
          <pc:docMk/>
          <pc:sldMk cId="917788574" sldId="256"/>
        </pc:sldMkLst>
        <pc:spChg chg="mod">
          <ac:chgData name="Mihaly, Krisztian" userId="e193a088-ae0e-4c4f-bd52-c7e027d42371" providerId="ADAL" clId="{409098AB-6A87-494C-918C-3B2CBDD5FE67}" dt="2022-03-03T20:22:35.526" v="1" actId="20577"/>
          <ac:spMkLst>
            <pc:docMk/>
            <pc:sldMk cId="917788574" sldId="256"/>
            <ac:spMk id="3" creationId="{0A986AB6-C142-4B5A-A272-9A40123CF1D8}"/>
          </ac:spMkLst>
        </pc:spChg>
      </pc:sldChg>
      <pc:sldChg chg="modSp mod">
        <pc:chgData name="Mihaly, Krisztian" userId="e193a088-ae0e-4c4f-bd52-c7e027d42371" providerId="ADAL" clId="{409098AB-6A87-494C-918C-3B2CBDD5FE67}" dt="2022-03-03T20:40:15.945" v="509" actId="20577"/>
        <pc:sldMkLst>
          <pc:docMk/>
          <pc:sldMk cId="3222563650" sldId="257"/>
        </pc:sldMkLst>
        <pc:spChg chg="mod">
          <ac:chgData name="Mihaly, Krisztian" userId="e193a088-ae0e-4c4f-bd52-c7e027d42371" providerId="ADAL" clId="{409098AB-6A87-494C-918C-3B2CBDD5FE67}" dt="2022-03-03T20:22:38.956" v="3" actId="20577"/>
          <ac:spMkLst>
            <pc:docMk/>
            <pc:sldMk cId="3222563650" sldId="257"/>
            <ac:spMk id="2" creationId="{8781E9A8-C659-4D96-A4AE-C96BBE4C685D}"/>
          </ac:spMkLst>
        </pc:spChg>
        <pc:spChg chg="mod">
          <ac:chgData name="Mihaly, Krisztian" userId="e193a088-ae0e-4c4f-bd52-c7e027d42371" providerId="ADAL" clId="{409098AB-6A87-494C-918C-3B2CBDD5FE67}" dt="2022-03-03T20:40:15.945" v="509" actId="20577"/>
          <ac:spMkLst>
            <pc:docMk/>
            <pc:sldMk cId="3222563650" sldId="257"/>
            <ac:spMk id="3" creationId="{679AA906-5F9F-4442-8475-24B091CCC0C6}"/>
          </ac:spMkLst>
        </pc:spChg>
      </pc:sldChg>
      <pc:sldChg chg="del">
        <pc:chgData name="Mihaly, Krisztian" userId="e193a088-ae0e-4c4f-bd52-c7e027d42371" providerId="ADAL" clId="{409098AB-6A87-494C-918C-3B2CBDD5FE67}" dt="2022-03-03T20:23:26.614" v="81" actId="47"/>
        <pc:sldMkLst>
          <pc:docMk/>
          <pc:sldMk cId="1770605681" sldId="258"/>
        </pc:sldMkLst>
      </pc:sldChg>
      <pc:sldChg chg="del">
        <pc:chgData name="Mihaly, Krisztian" userId="e193a088-ae0e-4c4f-bd52-c7e027d42371" providerId="ADAL" clId="{409098AB-6A87-494C-918C-3B2CBDD5FE67}" dt="2022-03-03T20:38:59.881" v="447" actId="47"/>
        <pc:sldMkLst>
          <pc:docMk/>
          <pc:sldMk cId="2544900811" sldId="259"/>
        </pc:sldMkLst>
      </pc:sldChg>
      <pc:sldChg chg="del">
        <pc:chgData name="Mihaly, Krisztian" userId="e193a088-ae0e-4c4f-bd52-c7e027d42371" providerId="ADAL" clId="{409098AB-6A87-494C-918C-3B2CBDD5FE67}" dt="2022-03-03T20:23:26.614" v="81" actId="47"/>
        <pc:sldMkLst>
          <pc:docMk/>
          <pc:sldMk cId="3104971717" sldId="260"/>
        </pc:sldMkLst>
      </pc:sldChg>
      <pc:sldChg chg="del">
        <pc:chgData name="Mihaly, Krisztian" userId="e193a088-ae0e-4c4f-bd52-c7e027d42371" providerId="ADAL" clId="{409098AB-6A87-494C-918C-3B2CBDD5FE67}" dt="2022-03-03T20:38:59.881" v="447" actId="47"/>
        <pc:sldMkLst>
          <pc:docMk/>
          <pc:sldMk cId="81678968" sldId="261"/>
        </pc:sldMkLst>
      </pc:sldChg>
      <pc:sldChg chg="del">
        <pc:chgData name="Mihaly, Krisztian" userId="e193a088-ae0e-4c4f-bd52-c7e027d42371" providerId="ADAL" clId="{409098AB-6A87-494C-918C-3B2CBDD5FE67}" dt="2022-03-03T20:38:59.881" v="447" actId="47"/>
        <pc:sldMkLst>
          <pc:docMk/>
          <pc:sldMk cId="378018041" sldId="262"/>
        </pc:sldMkLst>
      </pc:sldChg>
      <pc:sldChg chg="del">
        <pc:chgData name="Mihaly, Krisztian" userId="e193a088-ae0e-4c4f-bd52-c7e027d42371" providerId="ADAL" clId="{409098AB-6A87-494C-918C-3B2CBDD5FE67}" dt="2022-03-03T20:38:59.881" v="447" actId="47"/>
        <pc:sldMkLst>
          <pc:docMk/>
          <pc:sldMk cId="1735616646" sldId="263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1795877968" sldId="264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135765754" sldId="265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3962987813" sldId="266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2255005409" sldId="267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1919919930" sldId="268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932205072" sldId="269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3038152576" sldId="270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2476698455" sldId="271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1760553822" sldId="272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1496388270" sldId="273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2584169963" sldId="274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211206670" sldId="275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622769414" sldId="276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4138003141" sldId="277"/>
        </pc:sldMkLst>
      </pc:sldChg>
      <pc:sldChg chg="del">
        <pc:chgData name="Mihaly, Krisztian" userId="e193a088-ae0e-4c4f-bd52-c7e027d42371" providerId="ADAL" clId="{409098AB-6A87-494C-918C-3B2CBDD5FE67}" dt="2022-03-03T20:39:08.463" v="450" actId="47"/>
        <pc:sldMkLst>
          <pc:docMk/>
          <pc:sldMk cId="199870817" sldId="278"/>
        </pc:sldMkLst>
      </pc:sldChg>
      <pc:sldChg chg="del">
        <pc:chgData name="Mihaly, Krisztian" userId="e193a088-ae0e-4c4f-bd52-c7e027d42371" providerId="ADAL" clId="{409098AB-6A87-494C-918C-3B2CBDD5FE67}" dt="2022-03-03T20:39:08.463" v="450" actId="47"/>
        <pc:sldMkLst>
          <pc:docMk/>
          <pc:sldMk cId="3190595323" sldId="279"/>
        </pc:sldMkLst>
      </pc:sldChg>
      <pc:sldChg chg="del">
        <pc:chgData name="Mihaly, Krisztian" userId="e193a088-ae0e-4c4f-bd52-c7e027d42371" providerId="ADAL" clId="{409098AB-6A87-494C-918C-3B2CBDD5FE67}" dt="2022-03-03T20:39:08.463" v="450" actId="47"/>
        <pc:sldMkLst>
          <pc:docMk/>
          <pc:sldMk cId="1150132785" sldId="280"/>
        </pc:sldMkLst>
      </pc:sldChg>
      <pc:sldChg chg="del">
        <pc:chgData name="Mihaly, Krisztian" userId="e193a088-ae0e-4c4f-bd52-c7e027d42371" providerId="ADAL" clId="{409098AB-6A87-494C-918C-3B2CBDD5FE67}" dt="2022-03-03T20:39:08.463" v="450" actId="47"/>
        <pc:sldMkLst>
          <pc:docMk/>
          <pc:sldMk cId="348055720" sldId="281"/>
        </pc:sldMkLst>
      </pc:sldChg>
      <pc:sldChg chg="del">
        <pc:chgData name="Mihaly, Krisztian" userId="e193a088-ae0e-4c4f-bd52-c7e027d42371" providerId="ADAL" clId="{409098AB-6A87-494C-918C-3B2CBDD5FE67}" dt="2022-03-03T20:39:08.463" v="450" actId="47"/>
        <pc:sldMkLst>
          <pc:docMk/>
          <pc:sldMk cId="3019746558" sldId="282"/>
        </pc:sldMkLst>
      </pc:sldChg>
      <pc:sldChg chg="del">
        <pc:chgData name="Mihaly, Krisztian" userId="e193a088-ae0e-4c4f-bd52-c7e027d42371" providerId="ADAL" clId="{409098AB-6A87-494C-918C-3B2CBDD5FE67}" dt="2022-03-03T20:39:09.888" v="451" actId="47"/>
        <pc:sldMkLst>
          <pc:docMk/>
          <pc:sldMk cId="1388152714" sldId="283"/>
        </pc:sldMkLst>
      </pc:sldChg>
      <pc:sldChg chg="del">
        <pc:chgData name="Mihaly, Krisztian" userId="e193a088-ae0e-4c4f-bd52-c7e027d42371" providerId="ADAL" clId="{409098AB-6A87-494C-918C-3B2CBDD5FE67}" dt="2022-03-03T20:39:09.888" v="451" actId="47"/>
        <pc:sldMkLst>
          <pc:docMk/>
          <pc:sldMk cId="930581042" sldId="284"/>
        </pc:sldMkLst>
      </pc:sldChg>
      <pc:sldChg chg="del">
        <pc:chgData name="Mihaly, Krisztian" userId="e193a088-ae0e-4c4f-bd52-c7e027d42371" providerId="ADAL" clId="{409098AB-6A87-494C-918C-3B2CBDD5FE67}" dt="2022-03-03T20:39:09.888" v="451" actId="47"/>
        <pc:sldMkLst>
          <pc:docMk/>
          <pc:sldMk cId="3187269337" sldId="285"/>
        </pc:sldMkLst>
      </pc:sldChg>
      <pc:sldChg chg="del">
        <pc:chgData name="Mihaly, Krisztian" userId="e193a088-ae0e-4c4f-bd52-c7e027d42371" providerId="ADAL" clId="{409098AB-6A87-494C-918C-3B2CBDD5FE67}" dt="2022-03-03T20:39:09.888" v="451" actId="47"/>
        <pc:sldMkLst>
          <pc:docMk/>
          <pc:sldMk cId="3406035650" sldId="286"/>
        </pc:sldMkLst>
      </pc:sldChg>
      <pc:sldChg chg="del">
        <pc:chgData name="Mihaly, Krisztian" userId="e193a088-ae0e-4c4f-bd52-c7e027d42371" providerId="ADAL" clId="{409098AB-6A87-494C-918C-3B2CBDD5FE67}" dt="2022-03-03T20:39:11.218" v="452" actId="47"/>
        <pc:sldMkLst>
          <pc:docMk/>
          <pc:sldMk cId="1010240230" sldId="287"/>
        </pc:sldMkLst>
      </pc:sldChg>
      <pc:sldChg chg="del">
        <pc:chgData name="Mihaly, Krisztian" userId="e193a088-ae0e-4c4f-bd52-c7e027d42371" providerId="ADAL" clId="{409098AB-6A87-494C-918C-3B2CBDD5FE67}" dt="2022-03-03T20:39:11.218" v="452" actId="47"/>
        <pc:sldMkLst>
          <pc:docMk/>
          <pc:sldMk cId="1485783858" sldId="288"/>
        </pc:sldMkLst>
      </pc:sldChg>
      <pc:sldChg chg="del">
        <pc:chgData name="Mihaly, Krisztian" userId="e193a088-ae0e-4c4f-bd52-c7e027d42371" providerId="ADAL" clId="{409098AB-6A87-494C-918C-3B2CBDD5FE67}" dt="2022-03-03T20:39:11.218" v="452" actId="47"/>
        <pc:sldMkLst>
          <pc:docMk/>
          <pc:sldMk cId="413925663" sldId="289"/>
        </pc:sldMkLst>
      </pc:sldChg>
      <pc:sldChg chg="del">
        <pc:chgData name="Mihaly, Krisztian" userId="e193a088-ae0e-4c4f-bd52-c7e027d42371" providerId="ADAL" clId="{409098AB-6A87-494C-918C-3B2CBDD5FE67}" dt="2022-03-03T20:39:11.218" v="452" actId="47"/>
        <pc:sldMkLst>
          <pc:docMk/>
          <pc:sldMk cId="75238401" sldId="290"/>
        </pc:sldMkLst>
      </pc:sldChg>
      <pc:sldChg chg="del">
        <pc:chgData name="Mihaly, Krisztian" userId="e193a088-ae0e-4c4f-bd52-c7e027d42371" providerId="ADAL" clId="{409098AB-6A87-494C-918C-3B2CBDD5FE67}" dt="2022-03-03T20:39:12.201" v="453" actId="47"/>
        <pc:sldMkLst>
          <pc:docMk/>
          <pc:sldMk cId="1701937606" sldId="291"/>
        </pc:sldMkLst>
      </pc:sldChg>
      <pc:sldChg chg="del">
        <pc:chgData name="Mihaly, Krisztian" userId="e193a088-ae0e-4c4f-bd52-c7e027d42371" providerId="ADAL" clId="{409098AB-6A87-494C-918C-3B2CBDD5FE67}" dt="2022-03-03T20:39:12.201" v="453" actId="47"/>
        <pc:sldMkLst>
          <pc:docMk/>
          <pc:sldMk cId="803745219" sldId="292"/>
        </pc:sldMkLst>
      </pc:sldChg>
      <pc:sldChg chg="del">
        <pc:chgData name="Mihaly, Krisztian" userId="e193a088-ae0e-4c4f-bd52-c7e027d42371" providerId="ADAL" clId="{409098AB-6A87-494C-918C-3B2CBDD5FE67}" dt="2022-03-03T20:39:12.201" v="453" actId="47"/>
        <pc:sldMkLst>
          <pc:docMk/>
          <pc:sldMk cId="1720762515" sldId="293"/>
        </pc:sldMkLst>
      </pc:sldChg>
      <pc:sldChg chg="del">
        <pc:chgData name="Mihaly, Krisztian" userId="e193a088-ae0e-4c4f-bd52-c7e027d42371" providerId="ADAL" clId="{409098AB-6A87-494C-918C-3B2CBDD5FE67}" dt="2022-03-03T20:39:13.847" v="454" actId="47"/>
        <pc:sldMkLst>
          <pc:docMk/>
          <pc:sldMk cId="3879528890" sldId="294"/>
        </pc:sldMkLst>
      </pc:sldChg>
      <pc:sldChg chg="del">
        <pc:chgData name="Mihaly, Krisztian" userId="e193a088-ae0e-4c4f-bd52-c7e027d42371" providerId="ADAL" clId="{409098AB-6A87-494C-918C-3B2CBDD5FE67}" dt="2022-03-03T20:39:12.201" v="453" actId="47"/>
        <pc:sldMkLst>
          <pc:docMk/>
          <pc:sldMk cId="355971815" sldId="295"/>
        </pc:sldMkLst>
      </pc:sldChg>
      <pc:sldChg chg="del">
        <pc:chgData name="Mihaly, Krisztian" userId="e193a088-ae0e-4c4f-bd52-c7e027d42371" providerId="ADAL" clId="{409098AB-6A87-494C-918C-3B2CBDD5FE67}" dt="2022-03-03T20:39:13.847" v="454" actId="47"/>
        <pc:sldMkLst>
          <pc:docMk/>
          <pc:sldMk cId="1521216079" sldId="296"/>
        </pc:sldMkLst>
      </pc:sldChg>
      <pc:sldChg chg="del">
        <pc:chgData name="Mihaly, Krisztian" userId="e193a088-ae0e-4c4f-bd52-c7e027d42371" providerId="ADAL" clId="{409098AB-6A87-494C-918C-3B2CBDD5FE67}" dt="2022-03-03T20:39:13.847" v="454" actId="47"/>
        <pc:sldMkLst>
          <pc:docMk/>
          <pc:sldMk cId="1398902505" sldId="297"/>
        </pc:sldMkLst>
      </pc:sldChg>
      <pc:sldChg chg="del">
        <pc:chgData name="Mihaly, Krisztian" userId="e193a088-ae0e-4c4f-bd52-c7e027d42371" providerId="ADAL" clId="{409098AB-6A87-494C-918C-3B2CBDD5FE67}" dt="2022-03-03T20:39:13.847" v="454" actId="47"/>
        <pc:sldMkLst>
          <pc:docMk/>
          <pc:sldMk cId="2271512906" sldId="298"/>
        </pc:sldMkLst>
      </pc:sldChg>
      <pc:sldChg chg="del">
        <pc:chgData name="Mihaly, Krisztian" userId="e193a088-ae0e-4c4f-bd52-c7e027d42371" providerId="ADAL" clId="{409098AB-6A87-494C-918C-3B2CBDD5FE67}" dt="2022-03-03T20:39:16.602" v="455" actId="47"/>
        <pc:sldMkLst>
          <pc:docMk/>
          <pc:sldMk cId="744410613" sldId="299"/>
        </pc:sldMkLst>
      </pc:sldChg>
      <pc:sldChg chg="del">
        <pc:chgData name="Mihaly, Krisztian" userId="e193a088-ae0e-4c4f-bd52-c7e027d42371" providerId="ADAL" clId="{409098AB-6A87-494C-918C-3B2CBDD5FE67}" dt="2022-03-03T20:39:16.602" v="455" actId="47"/>
        <pc:sldMkLst>
          <pc:docMk/>
          <pc:sldMk cId="2269995536" sldId="300"/>
        </pc:sldMkLst>
      </pc:sldChg>
      <pc:sldChg chg="del">
        <pc:chgData name="Mihaly, Krisztian" userId="e193a088-ae0e-4c4f-bd52-c7e027d42371" providerId="ADAL" clId="{409098AB-6A87-494C-918C-3B2CBDD5FE67}" dt="2022-03-03T20:39:18.561" v="456" actId="47"/>
        <pc:sldMkLst>
          <pc:docMk/>
          <pc:sldMk cId="4198381294" sldId="301"/>
        </pc:sldMkLst>
      </pc:sldChg>
      <pc:sldChg chg="del">
        <pc:chgData name="Mihaly, Krisztian" userId="e193a088-ae0e-4c4f-bd52-c7e027d42371" providerId="ADAL" clId="{409098AB-6A87-494C-918C-3B2CBDD5FE67}" dt="2022-03-03T20:39:18.561" v="456" actId="47"/>
        <pc:sldMkLst>
          <pc:docMk/>
          <pc:sldMk cId="3880945510" sldId="302"/>
        </pc:sldMkLst>
      </pc:sldChg>
      <pc:sldChg chg="del">
        <pc:chgData name="Mihaly, Krisztian" userId="e193a088-ae0e-4c4f-bd52-c7e027d42371" providerId="ADAL" clId="{409098AB-6A87-494C-918C-3B2CBDD5FE67}" dt="2022-03-03T20:39:20.301" v="457" actId="47"/>
        <pc:sldMkLst>
          <pc:docMk/>
          <pc:sldMk cId="2749227763" sldId="303"/>
        </pc:sldMkLst>
      </pc:sldChg>
      <pc:sldChg chg="del">
        <pc:chgData name="Mihaly, Krisztian" userId="e193a088-ae0e-4c4f-bd52-c7e027d42371" providerId="ADAL" clId="{409098AB-6A87-494C-918C-3B2CBDD5FE67}" dt="2022-03-03T20:39:20.301" v="457" actId="47"/>
        <pc:sldMkLst>
          <pc:docMk/>
          <pc:sldMk cId="785404930" sldId="304"/>
        </pc:sldMkLst>
      </pc:sldChg>
      <pc:sldChg chg="del">
        <pc:chgData name="Mihaly, Krisztian" userId="e193a088-ae0e-4c4f-bd52-c7e027d42371" providerId="ADAL" clId="{409098AB-6A87-494C-918C-3B2CBDD5FE67}" dt="2022-03-03T20:39:20.301" v="457" actId="47"/>
        <pc:sldMkLst>
          <pc:docMk/>
          <pc:sldMk cId="4012400160" sldId="305"/>
        </pc:sldMkLst>
      </pc:sldChg>
      <pc:sldChg chg="del">
        <pc:chgData name="Mihaly, Krisztian" userId="e193a088-ae0e-4c4f-bd52-c7e027d42371" providerId="ADAL" clId="{409098AB-6A87-494C-918C-3B2CBDD5FE67}" dt="2022-03-03T20:39:20.301" v="457" actId="47"/>
        <pc:sldMkLst>
          <pc:docMk/>
          <pc:sldMk cId="2493148485" sldId="306"/>
        </pc:sldMkLst>
      </pc:sldChg>
      <pc:sldChg chg="del">
        <pc:chgData name="Mihaly, Krisztian" userId="e193a088-ae0e-4c4f-bd52-c7e027d42371" providerId="ADAL" clId="{409098AB-6A87-494C-918C-3B2CBDD5FE67}" dt="2022-03-03T20:39:21.606" v="458" actId="47"/>
        <pc:sldMkLst>
          <pc:docMk/>
          <pc:sldMk cId="1537807800" sldId="307"/>
        </pc:sldMkLst>
      </pc:sldChg>
      <pc:sldChg chg="del">
        <pc:chgData name="Mihaly, Krisztian" userId="e193a088-ae0e-4c4f-bd52-c7e027d42371" providerId="ADAL" clId="{409098AB-6A87-494C-918C-3B2CBDD5FE67}" dt="2022-03-03T20:39:21.606" v="458" actId="47"/>
        <pc:sldMkLst>
          <pc:docMk/>
          <pc:sldMk cId="3954940780" sldId="308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4023660584" sldId="309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888532165" sldId="310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727983265" sldId="311"/>
        </pc:sldMkLst>
      </pc:sldChg>
      <pc:sldChg chg="del">
        <pc:chgData name="Mihaly, Krisztian" userId="e193a088-ae0e-4c4f-bd52-c7e027d42371" providerId="ADAL" clId="{409098AB-6A87-494C-918C-3B2CBDD5FE67}" dt="2022-03-03T20:39:21.606" v="458" actId="47"/>
        <pc:sldMkLst>
          <pc:docMk/>
          <pc:sldMk cId="2487903563" sldId="312"/>
        </pc:sldMkLst>
      </pc:sldChg>
      <pc:sldChg chg="del">
        <pc:chgData name="Mihaly, Krisztian" userId="e193a088-ae0e-4c4f-bd52-c7e027d42371" providerId="ADAL" clId="{409098AB-6A87-494C-918C-3B2CBDD5FE67}" dt="2022-03-03T20:39:21.606" v="458" actId="47"/>
        <pc:sldMkLst>
          <pc:docMk/>
          <pc:sldMk cId="1656804190" sldId="313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2373887890" sldId="314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2284298899" sldId="315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1064462615" sldId="316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1318372658" sldId="317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4058184969" sldId="318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1248537965" sldId="319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4263061872" sldId="320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2384402739" sldId="321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4183345350" sldId="322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2871983133" sldId="323"/>
        </pc:sldMkLst>
      </pc:sldChg>
      <pc:sldChg chg="add del">
        <pc:chgData name="Mihaly, Krisztian" userId="e193a088-ae0e-4c4f-bd52-c7e027d42371" providerId="ADAL" clId="{409098AB-6A87-494C-918C-3B2CBDD5FE67}" dt="2022-03-03T20:39:39.207" v="461" actId="47"/>
        <pc:sldMkLst>
          <pc:docMk/>
          <pc:sldMk cId="701757167" sldId="324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2126390259" sldId="325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1169988041" sldId="326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4265522374" sldId="327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2622712019" sldId="328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1998072419" sldId="329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3759208645" sldId="330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2058235641" sldId="331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1403203297" sldId="332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3570442476" sldId="333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135909932" sldId="334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1171821918" sldId="335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3517757360" sldId="336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466386480" sldId="337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3533307520" sldId="338"/>
        </pc:sldMkLst>
      </pc:sldChg>
      <pc:sldChg chg="del">
        <pc:chgData name="Mihaly, Krisztian" userId="e193a088-ae0e-4c4f-bd52-c7e027d42371" providerId="ADAL" clId="{409098AB-6A87-494C-918C-3B2CBDD5FE67}" dt="2022-03-03T20:55:23.234" v="601" actId="47"/>
        <pc:sldMkLst>
          <pc:docMk/>
          <pc:sldMk cId="590417455" sldId="339"/>
        </pc:sldMkLst>
      </pc:sldChg>
      <pc:sldChg chg="del">
        <pc:chgData name="Mihaly, Krisztian" userId="e193a088-ae0e-4c4f-bd52-c7e027d42371" providerId="ADAL" clId="{409098AB-6A87-494C-918C-3B2CBDD5FE67}" dt="2022-03-03T20:55:24.646" v="602" actId="47"/>
        <pc:sldMkLst>
          <pc:docMk/>
          <pc:sldMk cId="2475736764" sldId="340"/>
        </pc:sldMkLst>
      </pc:sldChg>
      <pc:sldChg chg="del">
        <pc:chgData name="Mihaly, Krisztian" userId="e193a088-ae0e-4c4f-bd52-c7e027d42371" providerId="ADAL" clId="{409098AB-6A87-494C-918C-3B2CBDD5FE67}" dt="2022-03-03T20:55:24.646" v="602" actId="47"/>
        <pc:sldMkLst>
          <pc:docMk/>
          <pc:sldMk cId="287718345" sldId="341"/>
        </pc:sldMkLst>
      </pc:sldChg>
      <pc:sldChg chg="del">
        <pc:chgData name="Mihaly, Krisztian" userId="e193a088-ae0e-4c4f-bd52-c7e027d42371" providerId="ADAL" clId="{409098AB-6A87-494C-918C-3B2CBDD5FE67}" dt="2022-03-03T20:55:24.646" v="602" actId="47"/>
        <pc:sldMkLst>
          <pc:docMk/>
          <pc:sldMk cId="2231509157" sldId="342"/>
        </pc:sldMkLst>
      </pc:sldChg>
      <pc:sldChg chg="del">
        <pc:chgData name="Mihaly, Krisztian" userId="e193a088-ae0e-4c4f-bd52-c7e027d42371" providerId="ADAL" clId="{409098AB-6A87-494C-918C-3B2CBDD5FE67}" dt="2022-03-03T20:55:26.883" v="603" actId="47"/>
        <pc:sldMkLst>
          <pc:docMk/>
          <pc:sldMk cId="3824062964" sldId="343"/>
        </pc:sldMkLst>
      </pc:sldChg>
      <pc:sldChg chg="del">
        <pc:chgData name="Mihaly, Krisztian" userId="e193a088-ae0e-4c4f-bd52-c7e027d42371" providerId="ADAL" clId="{409098AB-6A87-494C-918C-3B2CBDD5FE67}" dt="2022-03-03T20:55:26.883" v="603" actId="47"/>
        <pc:sldMkLst>
          <pc:docMk/>
          <pc:sldMk cId="419792213" sldId="344"/>
        </pc:sldMkLst>
      </pc:sldChg>
      <pc:sldChg chg="del">
        <pc:chgData name="Mihaly, Krisztian" userId="e193a088-ae0e-4c4f-bd52-c7e027d42371" providerId="ADAL" clId="{409098AB-6A87-494C-918C-3B2CBDD5FE67}" dt="2022-03-03T20:55:26.883" v="603" actId="47"/>
        <pc:sldMkLst>
          <pc:docMk/>
          <pc:sldMk cId="3959293546" sldId="345"/>
        </pc:sldMkLst>
      </pc:sldChg>
      <pc:sldChg chg="del">
        <pc:chgData name="Mihaly, Krisztian" userId="e193a088-ae0e-4c4f-bd52-c7e027d42371" providerId="ADAL" clId="{409098AB-6A87-494C-918C-3B2CBDD5FE67}" dt="2022-03-03T20:55:26.883" v="603" actId="47"/>
        <pc:sldMkLst>
          <pc:docMk/>
          <pc:sldMk cId="1444627183" sldId="346"/>
        </pc:sldMkLst>
      </pc:sldChg>
      <pc:sldChg chg="del">
        <pc:chgData name="Mihaly, Krisztian" userId="e193a088-ae0e-4c4f-bd52-c7e027d42371" providerId="ADAL" clId="{409098AB-6A87-494C-918C-3B2CBDD5FE67}" dt="2022-03-03T20:55:30.900" v="604" actId="47"/>
        <pc:sldMkLst>
          <pc:docMk/>
          <pc:sldMk cId="1020628967" sldId="347"/>
        </pc:sldMkLst>
      </pc:sldChg>
      <pc:sldChg chg="del">
        <pc:chgData name="Mihaly, Krisztian" userId="e193a088-ae0e-4c4f-bd52-c7e027d42371" providerId="ADAL" clId="{409098AB-6A87-494C-918C-3B2CBDD5FE67}" dt="2022-03-03T20:55:45.615" v="619" actId="47"/>
        <pc:sldMkLst>
          <pc:docMk/>
          <pc:sldMk cId="988278826" sldId="348"/>
        </pc:sldMkLst>
      </pc:sldChg>
      <pc:sldChg chg="del">
        <pc:chgData name="Mihaly, Krisztian" userId="e193a088-ae0e-4c4f-bd52-c7e027d42371" providerId="ADAL" clId="{409098AB-6A87-494C-918C-3B2CBDD5FE67}" dt="2022-03-03T20:55:45.956" v="620" actId="47"/>
        <pc:sldMkLst>
          <pc:docMk/>
          <pc:sldMk cId="1769214327" sldId="349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1166477488" sldId="350"/>
        </pc:sldMkLst>
      </pc:sldChg>
      <pc:sldChg chg="del">
        <pc:chgData name="Mihaly, Krisztian" userId="e193a088-ae0e-4c4f-bd52-c7e027d42371" providerId="ADAL" clId="{409098AB-6A87-494C-918C-3B2CBDD5FE67}" dt="2022-03-03T20:23:26.614" v="81" actId="47"/>
        <pc:sldMkLst>
          <pc:docMk/>
          <pc:sldMk cId="1384967367" sldId="352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4114566031" sldId="353"/>
        </pc:sldMkLst>
      </pc:sldChg>
      <pc:sldChg chg="del">
        <pc:chgData name="Mihaly, Krisztian" userId="e193a088-ae0e-4c4f-bd52-c7e027d42371" providerId="ADAL" clId="{409098AB-6A87-494C-918C-3B2CBDD5FE67}" dt="2022-03-03T20:39:06.672" v="449" actId="47"/>
        <pc:sldMkLst>
          <pc:docMk/>
          <pc:sldMk cId="2248633448" sldId="354"/>
        </pc:sldMkLst>
      </pc:sldChg>
      <pc:sldChg chg="del">
        <pc:chgData name="Mihaly, Krisztian" userId="e193a088-ae0e-4c4f-bd52-c7e027d42371" providerId="ADAL" clId="{409098AB-6A87-494C-918C-3B2CBDD5FE67}" dt="2022-03-03T20:39:03.590" v="448" actId="47"/>
        <pc:sldMkLst>
          <pc:docMk/>
          <pc:sldMk cId="1862082824" sldId="355"/>
        </pc:sldMkLst>
      </pc:sldChg>
      <pc:sldChg chg="del">
        <pc:chgData name="Mihaly, Krisztian" userId="e193a088-ae0e-4c4f-bd52-c7e027d42371" providerId="ADAL" clId="{409098AB-6A87-494C-918C-3B2CBDD5FE67}" dt="2022-03-03T20:38:59.881" v="447" actId="47"/>
        <pc:sldMkLst>
          <pc:docMk/>
          <pc:sldMk cId="2636983674" sldId="356"/>
        </pc:sldMkLst>
      </pc:sldChg>
      <pc:sldChg chg="del">
        <pc:chgData name="Mihaly, Krisztian" userId="e193a088-ae0e-4c4f-bd52-c7e027d42371" providerId="ADAL" clId="{409098AB-6A87-494C-918C-3B2CBDD5FE67}" dt="2022-03-03T20:39:16.602" v="455" actId="47"/>
        <pc:sldMkLst>
          <pc:docMk/>
          <pc:sldMk cId="193446603" sldId="357"/>
        </pc:sldMkLst>
      </pc:sldChg>
      <pc:sldChg chg="del">
        <pc:chgData name="Mihaly, Krisztian" userId="e193a088-ae0e-4c4f-bd52-c7e027d42371" providerId="ADAL" clId="{409098AB-6A87-494C-918C-3B2CBDD5FE67}" dt="2022-03-03T20:39:18.561" v="456" actId="47"/>
        <pc:sldMkLst>
          <pc:docMk/>
          <pc:sldMk cId="1660570635" sldId="358"/>
        </pc:sldMkLst>
      </pc:sldChg>
      <pc:sldChg chg="del">
        <pc:chgData name="Mihaly, Krisztian" userId="e193a088-ae0e-4c4f-bd52-c7e027d42371" providerId="ADAL" clId="{409098AB-6A87-494C-918C-3B2CBDD5FE67}" dt="2022-03-03T20:55:20.592" v="600" actId="47"/>
        <pc:sldMkLst>
          <pc:docMk/>
          <pc:sldMk cId="3950751" sldId="359"/>
        </pc:sldMkLst>
      </pc:sldChg>
      <pc:sldChg chg="ord">
        <pc:chgData name="Mihaly, Krisztian" userId="e193a088-ae0e-4c4f-bd52-c7e027d42371" providerId="ADAL" clId="{409098AB-6A87-494C-918C-3B2CBDD5FE67}" dt="2022-03-03T20:39:53.229" v="463"/>
        <pc:sldMkLst>
          <pc:docMk/>
          <pc:sldMk cId="1891982325" sldId="360"/>
        </pc:sldMkLst>
      </pc:sldChg>
      <pc:sldChg chg="ord">
        <pc:chgData name="Mihaly, Krisztian" userId="e193a088-ae0e-4c4f-bd52-c7e027d42371" providerId="ADAL" clId="{409098AB-6A87-494C-918C-3B2CBDD5FE67}" dt="2022-03-03T20:39:53.229" v="463"/>
        <pc:sldMkLst>
          <pc:docMk/>
          <pc:sldMk cId="3766814755" sldId="361"/>
        </pc:sldMkLst>
      </pc:sldChg>
      <pc:sldChg chg="ord">
        <pc:chgData name="Mihaly, Krisztian" userId="e193a088-ae0e-4c4f-bd52-c7e027d42371" providerId="ADAL" clId="{409098AB-6A87-494C-918C-3B2CBDD5FE67}" dt="2022-03-03T20:39:53.229" v="463"/>
        <pc:sldMkLst>
          <pc:docMk/>
          <pc:sldMk cId="3733532545" sldId="362"/>
        </pc:sldMkLst>
      </pc:sldChg>
      <pc:sldChg chg="del">
        <pc:chgData name="Mihaly, Krisztian" userId="e193a088-ae0e-4c4f-bd52-c7e027d42371" providerId="ADAL" clId="{409098AB-6A87-494C-918C-3B2CBDD5FE67}" dt="2022-03-03T20:55:30.900" v="604" actId="47"/>
        <pc:sldMkLst>
          <pc:docMk/>
          <pc:sldMk cId="3668510968" sldId="364"/>
        </pc:sldMkLst>
      </pc:sldChg>
      <pc:sldChg chg="del">
        <pc:chgData name="Mihaly, Krisztian" userId="e193a088-ae0e-4c4f-bd52-c7e027d42371" providerId="ADAL" clId="{409098AB-6A87-494C-918C-3B2CBDD5FE67}" dt="2022-03-03T20:55:30.900" v="604" actId="47"/>
        <pc:sldMkLst>
          <pc:docMk/>
          <pc:sldMk cId="3023323627" sldId="365"/>
        </pc:sldMkLst>
      </pc:sldChg>
      <pc:sldChg chg="del">
        <pc:chgData name="Mihaly, Krisztian" userId="e193a088-ae0e-4c4f-bd52-c7e027d42371" providerId="ADAL" clId="{409098AB-6A87-494C-918C-3B2CBDD5FE67}" dt="2022-03-03T20:55:32.026" v="605" actId="47"/>
        <pc:sldMkLst>
          <pc:docMk/>
          <pc:sldMk cId="1497828643" sldId="366"/>
        </pc:sldMkLst>
      </pc:sldChg>
      <pc:sldChg chg="ord">
        <pc:chgData name="Mihaly, Krisztian" userId="e193a088-ae0e-4c4f-bd52-c7e027d42371" providerId="ADAL" clId="{409098AB-6A87-494C-918C-3B2CBDD5FE67}" dt="2022-03-03T20:55:13.400" v="599"/>
        <pc:sldMkLst>
          <pc:docMk/>
          <pc:sldMk cId="97554650" sldId="367"/>
        </pc:sldMkLst>
      </pc:sldChg>
      <pc:sldChg chg="del">
        <pc:chgData name="Mihaly, Krisztian" userId="e193a088-ae0e-4c4f-bd52-c7e027d42371" providerId="ADAL" clId="{409098AB-6A87-494C-918C-3B2CBDD5FE67}" dt="2022-03-03T20:55:34.129" v="606" actId="47"/>
        <pc:sldMkLst>
          <pc:docMk/>
          <pc:sldMk cId="1622775981" sldId="368"/>
        </pc:sldMkLst>
      </pc:sldChg>
      <pc:sldChg chg="del">
        <pc:chgData name="Mihaly, Krisztian" userId="e193a088-ae0e-4c4f-bd52-c7e027d42371" providerId="ADAL" clId="{409098AB-6A87-494C-918C-3B2CBDD5FE67}" dt="2022-03-03T20:55:36.613" v="607" actId="47"/>
        <pc:sldMkLst>
          <pc:docMk/>
          <pc:sldMk cId="4285299434" sldId="369"/>
        </pc:sldMkLst>
      </pc:sldChg>
      <pc:sldChg chg="del">
        <pc:chgData name="Mihaly, Krisztian" userId="e193a088-ae0e-4c4f-bd52-c7e027d42371" providerId="ADAL" clId="{409098AB-6A87-494C-918C-3B2CBDD5FE67}" dt="2022-03-03T20:55:37.658" v="608" actId="47"/>
        <pc:sldMkLst>
          <pc:docMk/>
          <pc:sldMk cId="1955976627" sldId="370"/>
        </pc:sldMkLst>
      </pc:sldChg>
      <pc:sldChg chg="del">
        <pc:chgData name="Mihaly, Krisztian" userId="e193a088-ae0e-4c4f-bd52-c7e027d42371" providerId="ADAL" clId="{409098AB-6A87-494C-918C-3B2CBDD5FE67}" dt="2022-03-03T20:55:38.669" v="609" actId="47"/>
        <pc:sldMkLst>
          <pc:docMk/>
          <pc:sldMk cId="3710092819" sldId="371"/>
        </pc:sldMkLst>
      </pc:sldChg>
      <pc:sldChg chg="del">
        <pc:chgData name="Mihaly, Krisztian" userId="e193a088-ae0e-4c4f-bd52-c7e027d42371" providerId="ADAL" clId="{409098AB-6A87-494C-918C-3B2CBDD5FE67}" dt="2022-03-03T20:55:39.871" v="610" actId="47"/>
        <pc:sldMkLst>
          <pc:docMk/>
          <pc:sldMk cId="3704973714" sldId="372"/>
        </pc:sldMkLst>
      </pc:sldChg>
      <pc:sldChg chg="del">
        <pc:chgData name="Mihaly, Krisztian" userId="e193a088-ae0e-4c4f-bd52-c7e027d42371" providerId="ADAL" clId="{409098AB-6A87-494C-918C-3B2CBDD5FE67}" dt="2022-03-03T20:55:40.680" v="611" actId="47"/>
        <pc:sldMkLst>
          <pc:docMk/>
          <pc:sldMk cId="641710308" sldId="373"/>
        </pc:sldMkLst>
      </pc:sldChg>
      <pc:sldChg chg="del">
        <pc:chgData name="Mihaly, Krisztian" userId="e193a088-ae0e-4c4f-bd52-c7e027d42371" providerId="ADAL" clId="{409098AB-6A87-494C-918C-3B2CBDD5FE67}" dt="2022-03-03T20:55:41.257" v="612" actId="47"/>
        <pc:sldMkLst>
          <pc:docMk/>
          <pc:sldMk cId="1083858268" sldId="374"/>
        </pc:sldMkLst>
      </pc:sldChg>
      <pc:sldChg chg="add del">
        <pc:chgData name="Mihaly, Krisztian" userId="e193a088-ae0e-4c4f-bd52-c7e027d42371" providerId="ADAL" clId="{409098AB-6A87-494C-918C-3B2CBDD5FE67}" dt="2022-03-03T22:27:51.931" v="2032"/>
        <pc:sldMkLst>
          <pc:docMk/>
          <pc:sldMk cId="12807389" sldId="375"/>
        </pc:sldMkLst>
      </pc:sldChg>
      <pc:sldChg chg="modSp add del mod">
        <pc:chgData name="Mihaly, Krisztian" userId="e193a088-ae0e-4c4f-bd52-c7e027d42371" providerId="ADAL" clId="{409098AB-6A87-494C-918C-3B2CBDD5FE67}" dt="2022-03-03T22:28:28.655" v="2043" actId="403"/>
        <pc:sldMkLst>
          <pc:docMk/>
          <pc:sldMk cId="952856733" sldId="376"/>
        </pc:sldMkLst>
        <pc:spChg chg="mod">
          <ac:chgData name="Mihaly, Krisztian" userId="e193a088-ae0e-4c4f-bd52-c7e027d42371" providerId="ADAL" clId="{409098AB-6A87-494C-918C-3B2CBDD5FE67}" dt="2022-03-03T22:28:28.655" v="2043" actId="403"/>
          <ac:spMkLst>
            <pc:docMk/>
            <pc:sldMk cId="952856733" sldId="376"/>
            <ac:spMk id="3" creationId="{00000000-0000-0000-0000-000000000000}"/>
          </ac:spMkLst>
        </pc:spChg>
      </pc:sldChg>
      <pc:sldChg chg="modSp add del mod">
        <pc:chgData name="Mihaly, Krisztian" userId="e193a088-ae0e-4c4f-bd52-c7e027d42371" providerId="ADAL" clId="{409098AB-6A87-494C-918C-3B2CBDD5FE67}" dt="2022-03-03T22:28:38.058" v="2050" actId="113"/>
        <pc:sldMkLst>
          <pc:docMk/>
          <pc:sldMk cId="1199842395" sldId="377"/>
        </pc:sldMkLst>
        <pc:spChg chg="mod">
          <ac:chgData name="Mihaly, Krisztian" userId="e193a088-ae0e-4c4f-bd52-c7e027d42371" providerId="ADAL" clId="{409098AB-6A87-494C-918C-3B2CBDD5FE67}" dt="2022-03-03T22:28:38.058" v="2050" actId="113"/>
          <ac:spMkLst>
            <pc:docMk/>
            <pc:sldMk cId="1199842395" sldId="377"/>
            <ac:spMk id="3" creationId="{00000000-0000-0000-0000-000000000000}"/>
          </ac:spMkLst>
        </pc:spChg>
      </pc:sldChg>
      <pc:sldChg chg="modSp add del mod">
        <pc:chgData name="Mihaly, Krisztian" userId="e193a088-ae0e-4c4f-bd52-c7e027d42371" providerId="ADAL" clId="{409098AB-6A87-494C-918C-3B2CBDD5FE67}" dt="2022-03-03T22:28:42.160" v="2053" actId="113"/>
        <pc:sldMkLst>
          <pc:docMk/>
          <pc:sldMk cId="670901507" sldId="378"/>
        </pc:sldMkLst>
        <pc:spChg chg="mod">
          <ac:chgData name="Mihaly, Krisztian" userId="e193a088-ae0e-4c4f-bd52-c7e027d42371" providerId="ADAL" clId="{409098AB-6A87-494C-918C-3B2CBDD5FE67}" dt="2022-03-03T22:28:42.160" v="2053" actId="113"/>
          <ac:spMkLst>
            <pc:docMk/>
            <pc:sldMk cId="670901507" sldId="378"/>
            <ac:spMk id="3" creationId="{00000000-0000-0000-0000-000000000000}"/>
          </ac:spMkLst>
        </pc:spChg>
      </pc:sldChg>
      <pc:sldChg chg="modSp add del mod">
        <pc:chgData name="Mihaly, Krisztian" userId="e193a088-ae0e-4c4f-bd52-c7e027d42371" providerId="ADAL" clId="{409098AB-6A87-494C-918C-3B2CBDD5FE67}" dt="2022-03-03T22:28:44.917" v="2055" actId="113"/>
        <pc:sldMkLst>
          <pc:docMk/>
          <pc:sldMk cId="1619706017" sldId="379"/>
        </pc:sldMkLst>
        <pc:spChg chg="mod">
          <ac:chgData name="Mihaly, Krisztian" userId="e193a088-ae0e-4c4f-bd52-c7e027d42371" providerId="ADAL" clId="{409098AB-6A87-494C-918C-3B2CBDD5FE67}" dt="2022-03-03T22:28:44.917" v="2055" actId="113"/>
          <ac:spMkLst>
            <pc:docMk/>
            <pc:sldMk cId="1619706017" sldId="379"/>
            <ac:spMk id="3" creationId="{00000000-0000-0000-0000-000000000000}"/>
          </ac:spMkLst>
        </pc:spChg>
      </pc:sldChg>
      <pc:sldChg chg="modSp add del mod">
        <pc:chgData name="Mihaly, Krisztian" userId="e193a088-ae0e-4c4f-bd52-c7e027d42371" providerId="ADAL" clId="{409098AB-6A87-494C-918C-3B2CBDD5FE67}" dt="2022-03-03T22:28:49.591" v="2058" actId="113"/>
        <pc:sldMkLst>
          <pc:docMk/>
          <pc:sldMk cId="3808597378" sldId="380"/>
        </pc:sldMkLst>
        <pc:spChg chg="mod">
          <ac:chgData name="Mihaly, Krisztian" userId="e193a088-ae0e-4c4f-bd52-c7e027d42371" providerId="ADAL" clId="{409098AB-6A87-494C-918C-3B2CBDD5FE67}" dt="2022-03-03T22:28:49.591" v="2058" actId="113"/>
          <ac:spMkLst>
            <pc:docMk/>
            <pc:sldMk cId="3808597378" sldId="380"/>
            <ac:spMk id="3" creationId="{00000000-0000-0000-0000-000000000000}"/>
          </ac:spMkLst>
        </pc:spChg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915739470" sldId="381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1993972436" sldId="382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238685204" sldId="383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4034474419" sldId="384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4042922352" sldId="385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474632633" sldId="386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452641626" sldId="387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1809579266" sldId="388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869730005" sldId="389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698362030" sldId="390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4223935330" sldId="390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509814793" sldId="391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155397874" sldId="391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2383752764" sldId="392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839057742" sldId="392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750278609" sldId="393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403569075" sldId="393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655006440" sldId="394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863086100" sldId="394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1402869777" sldId="395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4041216609" sldId="395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1582346359" sldId="396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4001395619" sldId="396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1587518882" sldId="397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942107486" sldId="397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1890890114" sldId="398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896630777" sldId="398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429086871" sldId="399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2517256836" sldId="399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2563166936" sldId="400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198758138" sldId="400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2111622720" sldId="401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2215683084" sldId="401"/>
        </pc:sldMkLst>
      </pc:sldChg>
      <pc:sldChg chg="add del">
        <pc:chgData name="Mihaly, Krisztian" userId="e193a088-ae0e-4c4f-bd52-c7e027d42371" providerId="ADAL" clId="{409098AB-6A87-494C-918C-3B2CBDD5FE67}" dt="2022-03-16T13:48:56.299" v="2358" actId="47"/>
        <pc:sldMkLst>
          <pc:docMk/>
          <pc:sldMk cId="3104261345" sldId="402"/>
        </pc:sldMkLst>
      </pc:sldChg>
      <pc:sldChg chg="del">
        <pc:chgData name="Mihaly, Krisztian" userId="e193a088-ae0e-4c4f-bd52-c7e027d42371" providerId="ADAL" clId="{409098AB-6A87-494C-918C-3B2CBDD5FE67}" dt="2022-03-03T20:55:50.162" v="621" actId="47"/>
        <pc:sldMkLst>
          <pc:docMk/>
          <pc:sldMk cId="3694398422" sldId="402"/>
        </pc:sldMkLst>
      </pc:sldChg>
      <pc:sldChg chg="addSp modSp new mod">
        <pc:chgData name="Mihaly, Krisztian" userId="e193a088-ae0e-4c4f-bd52-c7e027d42371" providerId="ADAL" clId="{409098AB-6A87-494C-918C-3B2CBDD5FE67}" dt="2022-03-03T20:38:50.761" v="446" actId="20577"/>
        <pc:sldMkLst>
          <pc:docMk/>
          <pc:sldMk cId="2353250621" sldId="403"/>
        </pc:sldMkLst>
        <pc:spChg chg="mod">
          <ac:chgData name="Mihaly, Krisztian" userId="e193a088-ae0e-4c4f-bd52-c7e027d42371" providerId="ADAL" clId="{409098AB-6A87-494C-918C-3B2CBDD5FE67}" dt="2022-03-03T20:25:30.939" v="90" actId="20577"/>
          <ac:spMkLst>
            <pc:docMk/>
            <pc:sldMk cId="2353250621" sldId="403"/>
            <ac:spMk id="2" creationId="{A6A1B30F-3493-435D-A1E4-12A5B19A6B7B}"/>
          </ac:spMkLst>
        </pc:spChg>
        <pc:spChg chg="mod">
          <ac:chgData name="Mihaly, Krisztian" userId="e193a088-ae0e-4c4f-bd52-c7e027d42371" providerId="ADAL" clId="{409098AB-6A87-494C-918C-3B2CBDD5FE67}" dt="2022-03-03T20:38:50.761" v="446" actId="20577"/>
          <ac:spMkLst>
            <pc:docMk/>
            <pc:sldMk cId="2353250621" sldId="403"/>
            <ac:spMk id="3" creationId="{DCBFB68F-6308-4BE2-92DD-E956A514093E}"/>
          </ac:spMkLst>
        </pc:spChg>
        <pc:spChg chg="add mod">
          <ac:chgData name="Mihaly, Krisztian" userId="e193a088-ae0e-4c4f-bd52-c7e027d42371" providerId="ADAL" clId="{409098AB-6A87-494C-918C-3B2CBDD5FE67}" dt="2022-03-03T20:33:27.583" v="377" actId="20577"/>
          <ac:spMkLst>
            <pc:docMk/>
            <pc:sldMk cId="2353250621" sldId="403"/>
            <ac:spMk id="4" creationId="{F6F4657F-7EF8-4B23-A197-64F8C768ADB2}"/>
          </ac:spMkLst>
        </pc:spChg>
      </pc:sldChg>
      <pc:sldChg chg="modSp new mod ord">
        <pc:chgData name="Mihaly, Krisztian" userId="e193a088-ae0e-4c4f-bd52-c7e027d42371" providerId="ADAL" clId="{409098AB-6A87-494C-918C-3B2CBDD5FE67}" dt="2022-03-03T22:20:45.222" v="1693"/>
        <pc:sldMkLst>
          <pc:docMk/>
          <pc:sldMk cId="3322985508" sldId="404"/>
        </pc:sldMkLst>
        <pc:spChg chg="mod">
          <ac:chgData name="Mihaly, Krisztian" userId="e193a088-ae0e-4c4f-bd52-c7e027d42371" providerId="ADAL" clId="{409098AB-6A87-494C-918C-3B2CBDD5FE67}" dt="2022-03-03T20:50:18.524" v="533" actId="20577"/>
          <ac:spMkLst>
            <pc:docMk/>
            <pc:sldMk cId="3322985508" sldId="404"/>
            <ac:spMk id="2" creationId="{E1ADD6A6-D756-4932-994D-595C5000BCE0}"/>
          </ac:spMkLst>
        </pc:spChg>
        <pc:spChg chg="mod">
          <ac:chgData name="Mihaly, Krisztian" userId="e193a088-ae0e-4c4f-bd52-c7e027d42371" providerId="ADAL" clId="{409098AB-6A87-494C-918C-3B2CBDD5FE67}" dt="2022-03-03T20:50:43.784" v="549" actId="27636"/>
          <ac:spMkLst>
            <pc:docMk/>
            <pc:sldMk cId="3322985508" sldId="404"/>
            <ac:spMk id="3" creationId="{241A3571-408E-4488-852B-3CA348D93A29}"/>
          </ac:spMkLst>
        </pc:spChg>
      </pc:sldChg>
      <pc:sldChg chg="addSp modSp new mod ord">
        <pc:chgData name="Mihaly, Krisztian" userId="e193a088-ae0e-4c4f-bd52-c7e027d42371" providerId="ADAL" clId="{409098AB-6A87-494C-918C-3B2CBDD5FE67}" dt="2022-03-03T22:20:45.222" v="1693"/>
        <pc:sldMkLst>
          <pc:docMk/>
          <pc:sldMk cId="3320011143" sldId="405"/>
        </pc:sldMkLst>
        <pc:spChg chg="mod">
          <ac:chgData name="Mihaly, Krisztian" userId="e193a088-ae0e-4c4f-bd52-c7e027d42371" providerId="ADAL" clId="{409098AB-6A87-494C-918C-3B2CBDD5FE67}" dt="2022-03-03T20:51:13.219" v="573" actId="20577"/>
          <ac:spMkLst>
            <pc:docMk/>
            <pc:sldMk cId="3320011143" sldId="405"/>
            <ac:spMk id="2" creationId="{BB338DFD-8D90-4B98-8D0E-227CD0813C3F}"/>
          </ac:spMkLst>
        </pc:spChg>
        <pc:spChg chg="mod">
          <ac:chgData name="Mihaly, Krisztian" userId="e193a088-ae0e-4c4f-bd52-c7e027d42371" providerId="ADAL" clId="{409098AB-6A87-494C-918C-3B2CBDD5FE67}" dt="2022-03-03T20:52:25.993" v="595"/>
          <ac:spMkLst>
            <pc:docMk/>
            <pc:sldMk cId="3320011143" sldId="405"/>
            <ac:spMk id="3" creationId="{69320447-D05C-4AD4-A4BA-4D156A899D39}"/>
          </ac:spMkLst>
        </pc:spChg>
        <pc:picChg chg="add mod">
          <ac:chgData name="Mihaly, Krisztian" userId="e193a088-ae0e-4c4f-bd52-c7e027d42371" providerId="ADAL" clId="{409098AB-6A87-494C-918C-3B2CBDD5FE67}" dt="2022-03-03T20:51:49.249" v="586" actId="1076"/>
          <ac:picMkLst>
            <pc:docMk/>
            <pc:sldMk cId="3320011143" sldId="405"/>
            <ac:picMk id="5" creationId="{276639B7-A247-4CFC-89D9-9CF23B3374DD}"/>
          </ac:picMkLst>
        </pc:picChg>
      </pc:sldChg>
      <pc:sldChg chg="modSp new mod">
        <pc:chgData name="Mihaly, Krisztian" userId="e193a088-ae0e-4c4f-bd52-c7e027d42371" providerId="ADAL" clId="{409098AB-6A87-494C-918C-3B2CBDD5FE67}" dt="2022-03-03T21:34:53.672" v="740" actId="113"/>
        <pc:sldMkLst>
          <pc:docMk/>
          <pc:sldMk cId="1735817085" sldId="406"/>
        </pc:sldMkLst>
        <pc:spChg chg="mod">
          <ac:chgData name="Mihaly, Krisztian" userId="e193a088-ae0e-4c4f-bd52-c7e027d42371" providerId="ADAL" clId="{409098AB-6A87-494C-918C-3B2CBDD5FE67}" dt="2022-03-03T21:03:49.248" v="643" actId="20577"/>
          <ac:spMkLst>
            <pc:docMk/>
            <pc:sldMk cId="1735817085" sldId="406"/>
            <ac:spMk id="2" creationId="{7124BFC7-3C84-468E-981C-238FB326C9C5}"/>
          </ac:spMkLst>
        </pc:spChg>
        <pc:spChg chg="mod">
          <ac:chgData name="Mihaly, Krisztian" userId="e193a088-ae0e-4c4f-bd52-c7e027d42371" providerId="ADAL" clId="{409098AB-6A87-494C-918C-3B2CBDD5FE67}" dt="2022-03-03T21:34:53.672" v="740" actId="113"/>
          <ac:spMkLst>
            <pc:docMk/>
            <pc:sldMk cId="1735817085" sldId="406"/>
            <ac:spMk id="3" creationId="{E0E98A4F-F629-4595-BF39-8437859DC2AF}"/>
          </ac:spMkLst>
        </pc:spChg>
      </pc:sldChg>
      <pc:sldChg chg="modSp new mod">
        <pc:chgData name="Mihaly, Krisztian" userId="e193a088-ae0e-4c4f-bd52-c7e027d42371" providerId="ADAL" clId="{409098AB-6A87-494C-918C-3B2CBDD5FE67}" dt="2022-03-03T21:05:40.069" v="684" actId="20577"/>
        <pc:sldMkLst>
          <pc:docMk/>
          <pc:sldMk cId="809679595" sldId="407"/>
        </pc:sldMkLst>
        <pc:spChg chg="mod">
          <ac:chgData name="Mihaly, Krisztian" userId="e193a088-ae0e-4c4f-bd52-c7e027d42371" providerId="ADAL" clId="{409098AB-6A87-494C-918C-3B2CBDD5FE67}" dt="2022-03-03T21:04:53.040" v="663" actId="20577"/>
          <ac:spMkLst>
            <pc:docMk/>
            <pc:sldMk cId="809679595" sldId="407"/>
            <ac:spMk id="2" creationId="{A31A10D6-02FB-48CC-ADFB-B227B9C21EFD}"/>
          </ac:spMkLst>
        </pc:spChg>
        <pc:spChg chg="mod">
          <ac:chgData name="Mihaly, Krisztian" userId="e193a088-ae0e-4c4f-bd52-c7e027d42371" providerId="ADAL" clId="{409098AB-6A87-494C-918C-3B2CBDD5FE67}" dt="2022-03-03T21:05:40.069" v="684" actId="20577"/>
          <ac:spMkLst>
            <pc:docMk/>
            <pc:sldMk cId="809679595" sldId="407"/>
            <ac:spMk id="3" creationId="{5CABCF66-A125-424B-A43A-B15E0CD44C1D}"/>
          </ac:spMkLst>
        </pc:spChg>
      </pc:sldChg>
      <pc:sldChg chg="modSp new mod">
        <pc:chgData name="Mihaly, Krisztian" userId="e193a088-ae0e-4c4f-bd52-c7e027d42371" providerId="ADAL" clId="{409098AB-6A87-494C-918C-3B2CBDD5FE67}" dt="2022-03-03T21:06:29.028" v="698" actId="113"/>
        <pc:sldMkLst>
          <pc:docMk/>
          <pc:sldMk cId="232858308" sldId="408"/>
        </pc:sldMkLst>
        <pc:spChg chg="mod">
          <ac:chgData name="Mihaly, Krisztian" userId="e193a088-ae0e-4c4f-bd52-c7e027d42371" providerId="ADAL" clId="{409098AB-6A87-494C-918C-3B2CBDD5FE67}" dt="2022-03-03T21:06:10.638" v="688"/>
          <ac:spMkLst>
            <pc:docMk/>
            <pc:sldMk cId="232858308" sldId="408"/>
            <ac:spMk id="2" creationId="{CAC208B3-15DB-4B57-9BF5-47609D70A67D}"/>
          </ac:spMkLst>
        </pc:spChg>
        <pc:spChg chg="mod">
          <ac:chgData name="Mihaly, Krisztian" userId="e193a088-ae0e-4c4f-bd52-c7e027d42371" providerId="ADAL" clId="{409098AB-6A87-494C-918C-3B2CBDD5FE67}" dt="2022-03-03T21:06:29.028" v="698" actId="113"/>
          <ac:spMkLst>
            <pc:docMk/>
            <pc:sldMk cId="232858308" sldId="408"/>
            <ac:spMk id="3" creationId="{6D110E9B-463B-49D5-B0F4-AB4BB7E4B409}"/>
          </ac:spMkLst>
        </pc:spChg>
      </pc:sldChg>
      <pc:sldChg chg="modSp new mod">
        <pc:chgData name="Mihaly, Krisztian" userId="e193a088-ae0e-4c4f-bd52-c7e027d42371" providerId="ADAL" clId="{409098AB-6A87-494C-918C-3B2CBDD5FE67}" dt="2022-03-03T21:33:57.760" v="731" actId="113"/>
        <pc:sldMkLst>
          <pc:docMk/>
          <pc:sldMk cId="3211885748" sldId="409"/>
        </pc:sldMkLst>
        <pc:spChg chg="mod">
          <ac:chgData name="Mihaly, Krisztian" userId="e193a088-ae0e-4c4f-bd52-c7e027d42371" providerId="ADAL" clId="{409098AB-6A87-494C-918C-3B2CBDD5FE67}" dt="2022-03-03T21:33:37.960" v="722" actId="20577"/>
          <ac:spMkLst>
            <pc:docMk/>
            <pc:sldMk cId="3211885748" sldId="409"/>
            <ac:spMk id="2" creationId="{1CA08553-D6FF-4730-909A-E459E1E5CB4B}"/>
          </ac:spMkLst>
        </pc:spChg>
        <pc:spChg chg="mod">
          <ac:chgData name="Mihaly, Krisztian" userId="e193a088-ae0e-4c4f-bd52-c7e027d42371" providerId="ADAL" clId="{409098AB-6A87-494C-918C-3B2CBDD5FE67}" dt="2022-03-03T21:33:57.760" v="731" actId="113"/>
          <ac:spMkLst>
            <pc:docMk/>
            <pc:sldMk cId="3211885748" sldId="409"/>
            <ac:spMk id="3" creationId="{25F0246F-4FAB-4097-8537-903D12DEB4A6}"/>
          </ac:spMkLst>
        </pc:spChg>
      </pc:sldChg>
      <pc:sldChg chg="modSp new mod">
        <pc:chgData name="Mihaly, Krisztian" userId="e193a088-ae0e-4c4f-bd52-c7e027d42371" providerId="ADAL" clId="{409098AB-6A87-494C-918C-3B2CBDD5FE67}" dt="2022-03-03T21:36:17.039" v="765" actId="113"/>
        <pc:sldMkLst>
          <pc:docMk/>
          <pc:sldMk cId="1694169994" sldId="410"/>
        </pc:sldMkLst>
        <pc:spChg chg="mod">
          <ac:chgData name="Mihaly, Krisztian" userId="e193a088-ae0e-4c4f-bd52-c7e027d42371" providerId="ADAL" clId="{409098AB-6A87-494C-918C-3B2CBDD5FE67}" dt="2022-03-03T21:35:55.452" v="756" actId="20577"/>
          <ac:spMkLst>
            <pc:docMk/>
            <pc:sldMk cId="1694169994" sldId="410"/>
            <ac:spMk id="2" creationId="{763E3653-170D-4BD3-9718-ED37842C39BA}"/>
          </ac:spMkLst>
        </pc:spChg>
        <pc:spChg chg="mod">
          <ac:chgData name="Mihaly, Krisztian" userId="e193a088-ae0e-4c4f-bd52-c7e027d42371" providerId="ADAL" clId="{409098AB-6A87-494C-918C-3B2CBDD5FE67}" dt="2022-03-03T21:36:17.039" v="765" actId="113"/>
          <ac:spMkLst>
            <pc:docMk/>
            <pc:sldMk cId="1694169994" sldId="410"/>
            <ac:spMk id="3" creationId="{378D6139-6486-4DB1-B4A7-17ACC5F6DE03}"/>
          </ac:spMkLst>
        </pc:spChg>
      </pc:sldChg>
      <pc:sldChg chg="modSp add mod">
        <pc:chgData name="Mihaly, Krisztian" userId="e193a088-ae0e-4c4f-bd52-c7e027d42371" providerId="ADAL" clId="{409098AB-6A87-494C-918C-3B2CBDD5FE67}" dt="2022-03-03T21:37:13.889" v="862" actId="20577"/>
        <pc:sldMkLst>
          <pc:docMk/>
          <pc:sldMk cId="528079710" sldId="411"/>
        </pc:sldMkLst>
        <pc:spChg chg="mod">
          <ac:chgData name="Mihaly, Krisztian" userId="e193a088-ae0e-4c4f-bd52-c7e027d42371" providerId="ADAL" clId="{409098AB-6A87-494C-918C-3B2CBDD5FE67}" dt="2022-03-03T21:37:13.889" v="862" actId="20577"/>
          <ac:spMkLst>
            <pc:docMk/>
            <pc:sldMk cId="528079710" sldId="411"/>
            <ac:spMk id="3" creationId="{378D6139-6486-4DB1-B4A7-17ACC5F6DE03}"/>
          </ac:spMkLst>
        </pc:spChg>
      </pc:sldChg>
      <pc:sldChg chg="modSp new mod">
        <pc:chgData name="Mihaly, Krisztian" userId="e193a088-ae0e-4c4f-bd52-c7e027d42371" providerId="ADAL" clId="{409098AB-6A87-494C-918C-3B2CBDD5FE67}" dt="2022-03-03T21:38:53.285" v="881" actId="20577"/>
        <pc:sldMkLst>
          <pc:docMk/>
          <pc:sldMk cId="1197265645" sldId="412"/>
        </pc:sldMkLst>
        <pc:spChg chg="mod">
          <ac:chgData name="Mihaly, Krisztian" userId="e193a088-ae0e-4c4f-bd52-c7e027d42371" providerId="ADAL" clId="{409098AB-6A87-494C-918C-3B2CBDD5FE67}" dt="2022-03-03T21:38:53.285" v="881" actId="20577"/>
          <ac:spMkLst>
            <pc:docMk/>
            <pc:sldMk cId="1197265645" sldId="412"/>
            <ac:spMk id="2" creationId="{BD3121FB-4B79-4D80-9EB9-587A32737E4B}"/>
          </ac:spMkLst>
        </pc:spChg>
      </pc:sldChg>
      <pc:sldChg chg="modSp add mod">
        <pc:chgData name="Mihaly, Krisztian" userId="e193a088-ae0e-4c4f-bd52-c7e027d42371" providerId="ADAL" clId="{409098AB-6A87-494C-918C-3B2CBDD5FE67}" dt="2022-03-03T21:40:06.755" v="887" actId="113"/>
        <pc:sldMkLst>
          <pc:docMk/>
          <pc:sldMk cId="764853565" sldId="413"/>
        </pc:sldMkLst>
        <pc:spChg chg="mod">
          <ac:chgData name="Mihaly, Krisztian" userId="e193a088-ae0e-4c4f-bd52-c7e027d42371" providerId="ADAL" clId="{409098AB-6A87-494C-918C-3B2CBDD5FE67}" dt="2022-03-03T21:40:06.755" v="887" actId="113"/>
          <ac:spMkLst>
            <pc:docMk/>
            <pc:sldMk cId="764853565" sldId="413"/>
            <ac:spMk id="3" creationId="{378D6139-6486-4DB1-B4A7-17ACC5F6DE03}"/>
          </ac:spMkLst>
        </pc:spChg>
      </pc:sldChg>
      <pc:sldChg chg="modSp add mod">
        <pc:chgData name="Mihaly, Krisztian" userId="e193a088-ae0e-4c4f-bd52-c7e027d42371" providerId="ADAL" clId="{409098AB-6A87-494C-918C-3B2CBDD5FE67}" dt="2022-03-03T21:46:32.758" v="921" actId="113"/>
        <pc:sldMkLst>
          <pc:docMk/>
          <pc:sldMk cId="412815809" sldId="414"/>
        </pc:sldMkLst>
        <pc:spChg chg="mod">
          <ac:chgData name="Mihaly, Krisztian" userId="e193a088-ae0e-4c4f-bd52-c7e027d42371" providerId="ADAL" clId="{409098AB-6A87-494C-918C-3B2CBDD5FE67}" dt="2022-03-03T21:46:32.758" v="921" actId="113"/>
          <ac:spMkLst>
            <pc:docMk/>
            <pc:sldMk cId="412815809" sldId="414"/>
            <ac:spMk id="3" creationId="{679AA906-5F9F-4442-8475-24B091CCC0C6}"/>
          </ac:spMkLst>
        </pc:spChg>
      </pc:sldChg>
      <pc:sldChg chg="modSp new del mod">
        <pc:chgData name="Mihaly, Krisztian" userId="e193a088-ae0e-4c4f-bd52-c7e027d42371" providerId="ADAL" clId="{409098AB-6A87-494C-918C-3B2CBDD5FE67}" dt="2022-03-03T21:46:16.736" v="919" actId="47"/>
        <pc:sldMkLst>
          <pc:docMk/>
          <pc:sldMk cId="4190493014" sldId="414"/>
        </pc:sldMkLst>
        <pc:spChg chg="mod">
          <ac:chgData name="Mihaly, Krisztian" userId="e193a088-ae0e-4c4f-bd52-c7e027d42371" providerId="ADAL" clId="{409098AB-6A87-494C-918C-3B2CBDD5FE67}" dt="2022-03-03T21:41:39.494" v="918" actId="20577"/>
          <ac:spMkLst>
            <pc:docMk/>
            <pc:sldMk cId="4190493014" sldId="414"/>
            <ac:spMk id="2" creationId="{C1B2AE9E-4534-4659-BF8D-B6432067B187}"/>
          </ac:spMkLst>
        </pc:spChg>
      </pc:sldChg>
      <pc:sldChg chg="modSp add mod">
        <pc:chgData name="Mihaly, Krisztian" userId="e193a088-ae0e-4c4f-bd52-c7e027d42371" providerId="ADAL" clId="{409098AB-6A87-494C-918C-3B2CBDD5FE67}" dt="2022-03-03T21:46:41.184" v="923" actId="113"/>
        <pc:sldMkLst>
          <pc:docMk/>
          <pc:sldMk cId="282697825" sldId="415"/>
        </pc:sldMkLst>
        <pc:spChg chg="mod">
          <ac:chgData name="Mihaly, Krisztian" userId="e193a088-ae0e-4c4f-bd52-c7e027d42371" providerId="ADAL" clId="{409098AB-6A87-494C-918C-3B2CBDD5FE67}" dt="2022-03-03T21:46:41.184" v="923" actId="113"/>
          <ac:spMkLst>
            <pc:docMk/>
            <pc:sldMk cId="282697825" sldId="415"/>
            <ac:spMk id="3" creationId="{679AA906-5F9F-4442-8475-24B091CCC0C6}"/>
          </ac:spMkLst>
        </pc:spChg>
      </pc:sldChg>
      <pc:sldChg chg="modSp add mod">
        <pc:chgData name="Mihaly, Krisztian" userId="e193a088-ae0e-4c4f-bd52-c7e027d42371" providerId="ADAL" clId="{409098AB-6A87-494C-918C-3B2CBDD5FE67}" dt="2022-03-03T22:25:37.759" v="1999" actId="113"/>
        <pc:sldMkLst>
          <pc:docMk/>
          <pc:sldMk cId="4264813320" sldId="416"/>
        </pc:sldMkLst>
        <pc:spChg chg="mod">
          <ac:chgData name="Mihaly, Krisztian" userId="e193a088-ae0e-4c4f-bd52-c7e027d42371" providerId="ADAL" clId="{409098AB-6A87-494C-918C-3B2CBDD5FE67}" dt="2022-03-03T22:25:37.759" v="1999" actId="113"/>
          <ac:spMkLst>
            <pc:docMk/>
            <pc:sldMk cId="4264813320" sldId="416"/>
            <ac:spMk id="3" creationId="{679AA906-5F9F-4442-8475-24B091CCC0C6}"/>
          </ac:spMkLst>
        </pc:spChg>
      </pc:sldChg>
      <pc:sldChg chg="modSp new mod">
        <pc:chgData name="Mihaly, Krisztian" userId="e193a088-ae0e-4c4f-bd52-c7e027d42371" providerId="ADAL" clId="{409098AB-6A87-494C-918C-3B2CBDD5FE67}" dt="2022-03-03T21:54:49.393" v="956" actId="20577"/>
        <pc:sldMkLst>
          <pc:docMk/>
          <pc:sldMk cId="3880439727" sldId="417"/>
        </pc:sldMkLst>
        <pc:spChg chg="mod">
          <ac:chgData name="Mihaly, Krisztian" userId="e193a088-ae0e-4c4f-bd52-c7e027d42371" providerId="ADAL" clId="{409098AB-6A87-494C-918C-3B2CBDD5FE67}" dt="2022-03-03T21:54:45.745" v="953" actId="20577"/>
          <ac:spMkLst>
            <pc:docMk/>
            <pc:sldMk cId="3880439727" sldId="417"/>
            <ac:spMk id="2" creationId="{049F40DD-92ED-4E76-BC75-C72BE7B95027}"/>
          </ac:spMkLst>
        </pc:spChg>
        <pc:spChg chg="mod">
          <ac:chgData name="Mihaly, Krisztian" userId="e193a088-ae0e-4c4f-bd52-c7e027d42371" providerId="ADAL" clId="{409098AB-6A87-494C-918C-3B2CBDD5FE67}" dt="2022-03-03T21:54:49.393" v="956" actId="20577"/>
          <ac:spMkLst>
            <pc:docMk/>
            <pc:sldMk cId="3880439727" sldId="417"/>
            <ac:spMk id="3" creationId="{6222357C-3655-4FC4-AB1A-53DAECD17859}"/>
          </ac:spMkLst>
        </pc:spChg>
      </pc:sldChg>
      <pc:sldChg chg="addSp delSp modSp new mod">
        <pc:chgData name="Mihaly, Krisztian" userId="e193a088-ae0e-4c4f-bd52-c7e027d42371" providerId="ADAL" clId="{409098AB-6A87-494C-918C-3B2CBDD5FE67}" dt="2022-03-03T21:55:45.561" v="965" actId="1076"/>
        <pc:sldMkLst>
          <pc:docMk/>
          <pc:sldMk cId="2223113894" sldId="418"/>
        </pc:sldMkLst>
        <pc:spChg chg="mod">
          <ac:chgData name="Mihaly, Krisztian" userId="e193a088-ae0e-4c4f-bd52-c7e027d42371" providerId="ADAL" clId="{409098AB-6A87-494C-918C-3B2CBDD5FE67}" dt="2022-03-03T21:55:19.679" v="958"/>
          <ac:spMkLst>
            <pc:docMk/>
            <pc:sldMk cId="2223113894" sldId="418"/>
            <ac:spMk id="2" creationId="{C5739A55-D1A4-44C5-8E64-781BC721D935}"/>
          </ac:spMkLst>
        </pc:spChg>
        <pc:spChg chg="del mod">
          <ac:chgData name="Mihaly, Krisztian" userId="e193a088-ae0e-4c4f-bd52-c7e027d42371" providerId="ADAL" clId="{409098AB-6A87-494C-918C-3B2CBDD5FE67}" dt="2022-03-03T21:55:40.991" v="964" actId="478"/>
          <ac:spMkLst>
            <pc:docMk/>
            <pc:sldMk cId="2223113894" sldId="418"/>
            <ac:spMk id="3" creationId="{52F82FDF-0ABE-4E7C-801C-AC2C06FA27C2}"/>
          </ac:spMkLst>
        </pc:spChg>
        <pc:graphicFrameChg chg="add mod">
          <ac:chgData name="Mihaly, Krisztian" userId="e193a088-ae0e-4c4f-bd52-c7e027d42371" providerId="ADAL" clId="{409098AB-6A87-494C-918C-3B2CBDD5FE67}" dt="2022-03-03T21:55:45.561" v="965" actId="1076"/>
          <ac:graphicFrameMkLst>
            <pc:docMk/>
            <pc:sldMk cId="2223113894" sldId="418"/>
            <ac:graphicFrameMk id="4" creationId="{C036321A-C2EB-41A9-B359-66E1B36478A0}"/>
          </ac:graphicFrameMkLst>
        </pc:graphicFrameChg>
      </pc:sldChg>
      <pc:sldChg chg="modSp new mod">
        <pc:chgData name="Mihaly, Krisztian" userId="e193a088-ae0e-4c4f-bd52-c7e027d42371" providerId="ADAL" clId="{409098AB-6A87-494C-918C-3B2CBDD5FE67}" dt="2022-03-03T22:03:49.360" v="1207" actId="20577"/>
        <pc:sldMkLst>
          <pc:docMk/>
          <pc:sldMk cId="3207883338" sldId="419"/>
        </pc:sldMkLst>
        <pc:spChg chg="mod">
          <ac:chgData name="Mihaly, Krisztian" userId="e193a088-ae0e-4c4f-bd52-c7e027d42371" providerId="ADAL" clId="{409098AB-6A87-494C-918C-3B2CBDD5FE67}" dt="2022-03-03T21:59:46.354" v="989" actId="20577"/>
          <ac:spMkLst>
            <pc:docMk/>
            <pc:sldMk cId="3207883338" sldId="419"/>
            <ac:spMk id="2" creationId="{BB973FA2-F9ED-44AF-A335-1572619B344D}"/>
          </ac:spMkLst>
        </pc:spChg>
        <pc:spChg chg="mod">
          <ac:chgData name="Mihaly, Krisztian" userId="e193a088-ae0e-4c4f-bd52-c7e027d42371" providerId="ADAL" clId="{409098AB-6A87-494C-918C-3B2CBDD5FE67}" dt="2022-03-03T22:03:49.360" v="1207" actId="20577"/>
          <ac:spMkLst>
            <pc:docMk/>
            <pc:sldMk cId="3207883338" sldId="419"/>
            <ac:spMk id="3" creationId="{1BC5DCEF-3EEE-4C42-984B-A59160F57B09}"/>
          </ac:spMkLst>
        </pc:spChg>
      </pc:sldChg>
      <pc:sldChg chg="modSp new mod">
        <pc:chgData name="Mihaly, Krisztian" userId="e193a088-ae0e-4c4f-bd52-c7e027d42371" providerId="ADAL" clId="{409098AB-6A87-494C-918C-3B2CBDD5FE67}" dt="2022-03-03T22:04:09.029" v="1214" actId="20577"/>
        <pc:sldMkLst>
          <pc:docMk/>
          <pc:sldMk cId="2160415742" sldId="420"/>
        </pc:sldMkLst>
        <pc:spChg chg="mod">
          <ac:chgData name="Mihaly, Krisztian" userId="e193a088-ae0e-4c4f-bd52-c7e027d42371" providerId="ADAL" clId="{409098AB-6A87-494C-918C-3B2CBDD5FE67}" dt="2022-03-03T22:04:01.314" v="1209"/>
          <ac:spMkLst>
            <pc:docMk/>
            <pc:sldMk cId="2160415742" sldId="420"/>
            <ac:spMk id="2" creationId="{7B41CD61-290B-4951-8E3A-C2D4BB71F718}"/>
          </ac:spMkLst>
        </pc:spChg>
        <pc:spChg chg="mod">
          <ac:chgData name="Mihaly, Krisztian" userId="e193a088-ae0e-4c4f-bd52-c7e027d42371" providerId="ADAL" clId="{409098AB-6A87-494C-918C-3B2CBDD5FE67}" dt="2022-03-03T22:04:09.029" v="1214" actId="20577"/>
          <ac:spMkLst>
            <pc:docMk/>
            <pc:sldMk cId="2160415742" sldId="420"/>
            <ac:spMk id="3" creationId="{450EC77C-F66A-44BD-89DB-43AEE9F2DB6E}"/>
          </ac:spMkLst>
        </pc:spChg>
      </pc:sldChg>
      <pc:sldChg chg="addSp modSp new mod">
        <pc:chgData name="Mihaly, Krisztian" userId="e193a088-ae0e-4c4f-bd52-c7e027d42371" providerId="ADAL" clId="{409098AB-6A87-494C-918C-3B2CBDD5FE67}" dt="2022-03-03T22:05:42.478" v="1221"/>
        <pc:sldMkLst>
          <pc:docMk/>
          <pc:sldMk cId="2782331964" sldId="421"/>
        </pc:sldMkLst>
        <pc:spChg chg="mod">
          <ac:chgData name="Mihaly, Krisztian" userId="e193a088-ae0e-4c4f-bd52-c7e027d42371" providerId="ADAL" clId="{409098AB-6A87-494C-918C-3B2CBDD5FE67}" dt="2022-03-03T22:05:31.675" v="1216"/>
          <ac:spMkLst>
            <pc:docMk/>
            <pc:sldMk cId="2782331964" sldId="421"/>
            <ac:spMk id="2" creationId="{0C5778F5-4170-4CD5-B316-49CDAB0F1D27}"/>
          </ac:spMkLst>
        </pc:spChg>
        <pc:spChg chg="mod">
          <ac:chgData name="Mihaly, Krisztian" userId="e193a088-ae0e-4c4f-bd52-c7e027d42371" providerId="ADAL" clId="{409098AB-6A87-494C-918C-3B2CBDD5FE67}" dt="2022-03-03T22:05:37.386" v="1220" actId="5793"/>
          <ac:spMkLst>
            <pc:docMk/>
            <pc:sldMk cId="2782331964" sldId="421"/>
            <ac:spMk id="3" creationId="{69191EFF-B9F9-4D35-92A7-CB77BD45C446}"/>
          </ac:spMkLst>
        </pc:spChg>
        <pc:spChg chg="add mod">
          <ac:chgData name="Mihaly, Krisztian" userId="e193a088-ae0e-4c4f-bd52-c7e027d42371" providerId="ADAL" clId="{409098AB-6A87-494C-918C-3B2CBDD5FE67}" dt="2022-03-03T22:05:42.478" v="1221"/>
          <ac:spMkLst>
            <pc:docMk/>
            <pc:sldMk cId="2782331964" sldId="421"/>
            <ac:spMk id="4" creationId="{73295E5C-3790-46AC-A3E8-96C46C45B861}"/>
          </ac:spMkLst>
        </pc:spChg>
      </pc:sldChg>
      <pc:sldChg chg="modSp new mod">
        <pc:chgData name="Mihaly, Krisztian" userId="e193a088-ae0e-4c4f-bd52-c7e027d42371" providerId="ADAL" clId="{409098AB-6A87-494C-918C-3B2CBDD5FE67}" dt="2022-03-03T22:05:55.305" v="1224"/>
        <pc:sldMkLst>
          <pc:docMk/>
          <pc:sldMk cId="130082199" sldId="422"/>
        </pc:sldMkLst>
        <pc:spChg chg="mod">
          <ac:chgData name="Mihaly, Krisztian" userId="e193a088-ae0e-4c4f-bd52-c7e027d42371" providerId="ADAL" clId="{409098AB-6A87-494C-918C-3B2CBDD5FE67}" dt="2022-03-03T22:05:51.512" v="1223"/>
          <ac:spMkLst>
            <pc:docMk/>
            <pc:sldMk cId="130082199" sldId="422"/>
            <ac:spMk id="2" creationId="{EA9FBDA1-77EE-4B8B-8B85-856A80EBC42E}"/>
          </ac:spMkLst>
        </pc:spChg>
        <pc:spChg chg="mod">
          <ac:chgData name="Mihaly, Krisztian" userId="e193a088-ae0e-4c4f-bd52-c7e027d42371" providerId="ADAL" clId="{409098AB-6A87-494C-918C-3B2CBDD5FE67}" dt="2022-03-03T22:05:55.305" v="1224"/>
          <ac:spMkLst>
            <pc:docMk/>
            <pc:sldMk cId="130082199" sldId="422"/>
            <ac:spMk id="3" creationId="{76B1278D-156F-4B2F-92F9-AE5FCE219577}"/>
          </ac:spMkLst>
        </pc:spChg>
      </pc:sldChg>
      <pc:sldChg chg="modSp new mod">
        <pc:chgData name="Mihaly, Krisztian" userId="e193a088-ae0e-4c4f-bd52-c7e027d42371" providerId="ADAL" clId="{409098AB-6A87-494C-918C-3B2CBDD5FE67}" dt="2022-03-03T22:08:18.504" v="1373" actId="113"/>
        <pc:sldMkLst>
          <pc:docMk/>
          <pc:sldMk cId="2404032984" sldId="423"/>
        </pc:sldMkLst>
        <pc:spChg chg="mod">
          <ac:chgData name="Mihaly, Krisztian" userId="e193a088-ae0e-4c4f-bd52-c7e027d42371" providerId="ADAL" clId="{409098AB-6A87-494C-918C-3B2CBDD5FE67}" dt="2022-03-03T22:06:05.558" v="1226"/>
          <ac:spMkLst>
            <pc:docMk/>
            <pc:sldMk cId="2404032984" sldId="423"/>
            <ac:spMk id="2" creationId="{4922EDE6-E93D-41B1-8AA7-BCAF24EB3119}"/>
          </ac:spMkLst>
        </pc:spChg>
        <pc:spChg chg="mod">
          <ac:chgData name="Mihaly, Krisztian" userId="e193a088-ae0e-4c4f-bd52-c7e027d42371" providerId="ADAL" clId="{409098AB-6A87-494C-918C-3B2CBDD5FE67}" dt="2022-03-03T22:08:18.504" v="1373" actId="113"/>
          <ac:spMkLst>
            <pc:docMk/>
            <pc:sldMk cId="2404032984" sldId="423"/>
            <ac:spMk id="3" creationId="{2CEB8F26-1FD7-4AE0-9AE5-03D659C71042}"/>
          </ac:spMkLst>
        </pc:spChg>
      </pc:sldChg>
      <pc:sldChg chg="modSp new mod">
        <pc:chgData name="Mihaly, Krisztian" userId="e193a088-ae0e-4c4f-bd52-c7e027d42371" providerId="ADAL" clId="{409098AB-6A87-494C-918C-3B2CBDD5FE67}" dt="2022-03-03T22:09:47.427" v="1562" actId="20577"/>
        <pc:sldMkLst>
          <pc:docMk/>
          <pc:sldMk cId="2967047526" sldId="424"/>
        </pc:sldMkLst>
        <pc:spChg chg="mod">
          <ac:chgData name="Mihaly, Krisztian" userId="e193a088-ae0e-4c4f-bd52-c7e027d42371" providerId="ADAL" clId="{409098AB-6A87-494C-918C-3B2CBDD5FE67}" dt="2022-03-03T22:08:31.584" v="1375"/>
          <ac:spMkLst>
            <pc:docMk/>
            <pc:sldMk cId="2967047526" sldId="424"/>
            <ac:spMk id="2" creationId="{9861281A-1809-4871-A247-AFB4F4E6EE38}"/>
          </ac:spMkLst>
        </pc:spChg>
        <pc:spChg chg="mod">
          <ac:chgData name="Mihaly, Krisztian" userId="e193a088-ae0e-4c4f-bd52-c7e027d42371" providerId="ADAL" clId="{409098AB-6A87-494C-918C-3B2CBDD5FE67}" dt="2022-03-03T22:09:47.427" v="1562" actId="20577"/>
          <ac:spMkLst>
            <pc:docMk/>
            <pc:sldMk cId="2967047526" sldId="424"/>
            <ac:spMk id="3" creationId="{83B7CB18-7E24-4782-A667-911CFEEE9EE4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0:11.319" v="1642" actId="20577"/>
        <pc:sldMkLst>
          <pc:docMk/>
          <pc:sldMk cId="1108382060" sldId="425"/>
        </pc:sldMkLst>
        <pc:spChg chg="mod">
          <ac:chgData name="Mihaly, Krisztian" userId="e193a088-ae0e-4c4f-bd52-c7e027d42371" providerId="ADAL" clId="{409098AB-6A87-494C-918C-3B2CBDD5FE67}" dt="2022-03-03T22:09:06.963" v="1382"/>
          <ac:spMkLst>
            <pc:docMk/>
            <pc:sldMk cId="1108382060" sldId="425"/>
            <ac:spMk id="2" creationId="{3D314777-52CC-42AD-B7C1-71FEC81F5578}"/>
          </ac:spMkLst>
        </pc:spChg>
        <pc:spChg chg="mod">
          <ac:chgData name="Mihaly, Krisztian" userId="e193a088-ae0e-4c4f-bd52-c7e027d42371" providerId="ADAL" clId="{409098AB-6A87-494C-918C-3B2CBDD5FE67}" dt="2022-03-03T22:10:11.319" v="1642" actId="20577"/>
          <ac:spMkLst>
            <pc:docMk/>
            <pc:sldMk cId="1108382060" sldId="425"/>
            <ac:spMk id="3" creationId="{51F987A0-48B7-4EF7-8436-DB1D48F78134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0:39.390" v="1646" actId="115"/>
        <pc:sldMkLst>
          <pc:docMk/>
          <pc:sldMk cId="291450692" sldId="426"/>
        </pc:sldMkLst>
        <pc:spChg chg="mod">
          <ac:chgData name="Mihaly, Krisztian" userId="e193a088-ae0e-4c4f-bd52-c7e027d42371" providerId="ADAL" clId="{409098AB-6A87-494C-918C-3B2CBDD5FE67}" dt="2022-03-03T22:10:23.067" v="1644"/>
          <ac:spMkLst>
            <pc:docMk/>
            <pc:sldMk cId="291450692" sldId="426"/>
            <ac:spMk id="2" creationId="{7DA73B73-A5F7-42BF-BF8A-0803A966B7CD}"/>
          </ac:spMkLst>
        </pc:spChg>
        <pc:spChg chg="mod">
          <ac:chgData name="Mihaly, Krisztian" userId="e193a088-ae0e-4c4f-bd52-c7e027d42371" providerId="ADAL" clId="{409098AB-6A87-494C-918C-3B2CBDD5FE67}" dt="2022-03-03T22:10:39.390" v="1646" actId="115"/>
          <ac:spMkLst>
            <pc:docMk/>
            <pc:sldMk cId="291450692" sldId="426"/>
            <ac:spMk id="3" creationId="{601D9070-13C7-4663-865F-CCF84F2DC21A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1:16.671" v="1655" actId="20577"/>
        <pc:sldMkLst>
          <pc:docMk/>
          <pc:sldMk cId="3427802284" sldId="427"/>
        </pc:sldMkLst>
        <pc:spChg chg="mod">
          <ac:chgData name="Mihaly, Krisztian" userId="e193a088-ae0e-4c4f-bd52-c7e027d42371" providerId="ADAL" clId="{409098AB-6A87-494C-918C-3B2CBDD5FE67}" dt="2022-03-03T22:10:50.550" v="1648"/>
          <ac:spMkLst>
            <pc:docMk/>
            <pc:sldMk cId="3427802284" sldId="427"/>
            <ac:spMk id="2" creationId="{8A8F2357-110E-4DE2-A170-313BD6AFE738}"/>
          </ac:spMkLst>
        </pc:spChg>
        <pc:spChg chg="mod">
          <ac:chgData name="Mihaly, Krisztian" userId="e193a088-ae0e-4c4f-bd52-c7e027d42371" providerId="ADAL" clId="{409098AB-6A87-494C-918C-3B2CBDD5FE67}" dt="2022-03-03T22:11:16.671" v="1655" actId="20577"/>
          <ac:spMkLst>
            <pc:docMk/>
            <pc:sldMk cId="3427802284" sldId="427"/>
            <ac:spMk id="3" creationId="{BFFB4DDE-068F-4F29-974B-4E3BD33D1E3D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6:21.545" v="1662" actId="20577"/>
        <pc:sldMkLst>
          <pc:docMk/>
          <pc:sldMk cId="62987619" sldId="428"/>
        </pc:sldMkLst>
        <pc:spChg chg="mod">
          <ac:chgData name="Mihaly, Krisztian" userId="e193a088-ae0e-4c4f-bd52-c7e027d42371" providerId="ADAL" clId="{409098AB-6A87-494C-918C-3B2CBDD5FE67}" dt="2022-03-03T22:16:09.687" v="1657"/>
          <ac:spMkLst>
            <pc:docMk/>
            <pc:sldMk cId="62987619" sldId="428"/>
            <ac:spMk id="2" creationId="{6E04762B-01B9-4536-9137-74CB4996715A}"/>
          </ac:spMkLst>
        </pc:spChg>
        <pc:spChg chg="mod">
          <ac:chgData name="Mihaly, Krisztian" userId="e193a088-ae0e-4c4f-bd52-c7e027d42371" providerId="ADAL" clId="{409098AB-6A87-494C-918C-3B2CBDD5FE67}" dt="2022-03-03T22:16:21.545" v="1662" actId="20577"/>
          <ac:spMkLst>
            <pc:docMk/>
            <pc:sldMk cId="62987619" sldId="428"/>
            <ac:spMk id="3" creationId="{EB170647-2484-4E51-AA4B-90730F1878A9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6:33.261" v="1665"/>
        <pc:sldMkLst>
          <pc:docMk/>
          <pc:sldMk cId="1607469762" sldId="429"/>
        </pc:sldMkLst>
        <pc:spChg chg="mod">
          <ac:chgData name="Mihaly, Krisztian" userId="e193a088-ae0e-4c4f-bd52-c7e027d42371" providerId="ADAL" clId="{409098AB-6A87-494C-918C-3B2CBDD5FE67}" dt="2022-03-03T22:16:29.564" v="1664"/>
          <ac:spMkLst>
            <pc:docMk/>
            <pc:sldMk cId="1607469762" sldId="429"/>
            <ac:spMk id="2" creationId="{DDC9A91F-1495-47FF-8853-7E385F1C8F3D}"/>
          </ac:spMkLst>
        </pc:spChg>
        <pc:spChg chg="mod">
          <ac:chgData name="Mihaly, Krisztian" userId="e193a088-ae0e-4c4f-bd52-c7e027d42371" providerId="ADAL" clId="{409098AB-6A87-494C-918C-3B2CBDD5FE67}" dt="2022-03-03T22:16:33.261" v="1665"/>
          <ac:spMkLst>
            <pc:docMk/>
            <pc:sldMk cId="1607469762" sldId="429"/>
            <ac:spMk id="3" creationId="{D6377FCE-0F2D-4827-A813-C9872490A2C5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7:00.584" v="1673" actId="20577"/>
        <pc:sldMkLst>
          <pc:docMk/>
          <pc:sldMk cId="801075330" sldId="430"/>
        </pc:sldMkLst>
        <pc:spChg chg="mod">
          <ac:chgData name="Mihaly, Krisztian" userId="e193a088-ae0e-4c4f-bd52-c7e027d42371" providerId="ADAL" clId="{409098AB-6A87-494C-918C-3B2CBDD5FE67}" dt="2022-03-03T22:16:53.961" v="1667"/>
          <ac:spMkLst>
            <pc:docMk/>
            <pc:sldMk cId="801075330" sldId="430"/>
            <ac:spMk id="2" creationId="{277E5890-A249-45B9-AAEF-BDCC9D1D8AD6}"/>
          </ac:spMkLst>
        </pc:spChg>
        <pc:spChg chg="mod">
          <ac:chgData name="Mihaly, Krisztian" userId="e193a088-ae0e-4c4f-bd52-c7e027d42371" providerId="ADAL" clId="{409098AB-6A87-494C-918C-3B2CBDD5FE67}" dt="2022-03-03T22:17:00.584" v="1673" actId="20577"/>
          <ac:spMkLst>
            <pc:docMk/>
            <pc:sldMk cId="801075330" sldId="430"/>
            <ac:spMk id="3" creationId="{47324FF7-2191-4B06-90DB-0438D3A357B3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7:17.940" v="1680" actId="20577"/>
        <pc:sldMkLst>
          <pc:docMk/>
          <pc:sldMk cId="3101782190" sldId="431"/>
        </pc:sldMkLst>
        <pc:spChg chg="mod">
          <ac:chgData name="Mihaly, Krisztian" userId="e193a088-ae0e-4c4f-bd52-c7e027d42371" providerId="ADAL" clId="{409098AB-6A87-494C-918C-3B2CBDD5FE67}" dt="2022-03-03T22:17:11.161" v="1675"/>
          <ac:spMkLst>
            <pc:docMk/>
            <pc:sldMk cId="3101782190" sldId="431"/>
            <ac:spMk id="2" creationId="{D327F4B1-BDE4-4096-83DA-C8E30F2FF6EC}"/>
          </ac:spMkLst>
        </pc:spChg>
        <pc:spChg chg="mod">
          <ac:chgData name="Mihaly, Krisztian" userId="e193a088-ae0e-4c4f-bd52-c7e027d42371" providerId="ADAL" clId="{409098AB-6A87-494C-918C-3B2CBDD5FE67}" dt="2022-03-03T22:17:17.940" v="1680" actId="20577"/>
          <ac:spMkLst>
            <pc:docMk/>
            <pc:sldMk cId="3101782190" sldId="431"/>
            <ac:spMk id="3" creationId="{89FCA284-B374-4743-86BB-046E2CC83EE1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7:45.812" v="1687" actId="20577"/>
        <pc:sldMkLst>
          <pc:docMk/>
          <pc:sldMk cId="2016104979" sldId="432"/>
        </pc:sldMkLst>
        <pc:spChg chg="mod">
          <ac:chgData name="Mihaly, Krisztian" userId="e193a088-ae0e-4c4f-bd52-c7e027d42371" providerId="ADAL" clId="{409098AB-6A87-494C-918C-3B2CBDD5FE67}" dt="2022-03-03T22:17:40.202" v="1682"/>
          <ac:spMkLst>
            <pc:docMk/>
            <pc:sldMk cId="2016104979" sldId="432"/>
            <ac:spMk id="2" creationId="{930077C7-AAFA-4E12-AEAE-D7AA851108F6}"/>
          </ac:spMkLst>
        </pc:spChg>
        <pc:spChg chg="mod">
          <ac:chgData name="Mihaly, Krisztian" userId="e193a088-ae0e-4c4f-bd52-c7e027d42371" providerId="ADAL" clId="{409098AB-6A87-494C-918C-3B2CBDD5FE67}" dt="2022-03-03T22:17:45.812" v="1687" actId="20577"/>
          <ac:spMkLst>
            <pc:docMk/>
            <pc:sldMk cId="2016104979" sldId="432"/>
            <ac:spMk id="3" creationId="{FBA16668-654F-4D64-9C2E-40E64B824D69}"/>
          </ac:spMkLst>
        </pc:spChg>
      </pc:sldChg>
      <pc:sldChg chg="modSp new mod">
        <pc:chgData name="Mihaly, Krisztian" userId="e193a088-ae0e-4c4f-bd52-c7e027d42371" providerId="ADAL" clId="{409098AB-6A87-494C-918C-3B2CBDD5FE67}" dt="2022-03-03T22:18:59.802" v="1690"/>
        <pc:sldMkLst>
          <pc:docMk/>
          <pc:sldMk cId="204662341" sldId="433"/>
        </pc:sldMkLst>
        <pc:spChg chg="mod">
          <ac:chgData name="Mihaly, Krisztian" userId="e193a088-ae0e-4c4f-bd52-c7e027d42371" providerId="ADAL" clId="{409098AB-6A87-494C-918C-3B2CBDD5FE67}" dt="2022-03-03T22:18:56.600" v="1689"/>
          <ac:spMkLst>
            <pc:docMk/>
            <pc:sldMk cId="204662341" sldId="433"/>
            <ac:spMk id="2" creationId="{F504CFE6-5976-49A6-8FC4-9D29957B5862}"/>
          </ac:spMkLst>
        </pc:spChg>
        <pc:spChg chg="mod">
          <ac:chgData name="Mihaly, Krisztian" userId="e193a088-ae0e-4c4f-bd52-c7e027d42371" providerId="ADAL" clId="{409098AB-6A87-494C-918C-3B2CBDD5FE67}" dt="2022-03-03T22:18:59.802" v="1690"/>
          <ac:spMkLst>
            <pc:docMk/>
            <pc:sldMk cId="204662341" sldId="433"/>
            <ac:spMk id="3" creationId="{CDC473B6-03A7-4ECD-A8E9-6B249D16B878}"/>
          </ac:spMkLst>
        </pc:spChg>
      </pc:sldChg>
      <pc:sldChg chg="modSp new mod">
        <pc:chgData name="Mihaly, Krisztian" userId="e193a088-ae0e-4c4f-bd52-c7e027d42371" providerId="ADAL" clId="{409098AB-6A87-494C-918C-3B2CBDD5FE67}" dt="2022-03-04T13:12:02.713" v="2350" actId="20577"/>
        <pc:sldMkLst>
          <pc:docMk/>
          <pc:sldMk cId="3612505679" sldId="434"/>
        </pc:sldMkLst>
        <pc:spChg chg="mod">
          <ac:chgData name="Mihaly, Krisztian" userId="e193a088-ae0e-4c4f-bd52-c7e027d42371" providerId="ADAL" clId="{409098AB-6A87-494C-918C-3B2CBDD5FE67}" dt="2022-03-03T22:22:29.946" v="1704" actId="20577"/>
          <ac:spMkLst>
            <pc:docMk/>
            <pc:sldMk cId="3612505679" sldId="434"/>
            <ac:spMk id="2" creationId="{B0DF6C3F-AD93-45CE-BE6B-14EED87FF707}"/>
          </ac:spMkLst>
        </pc:spChg>
        <pc:spChg chg="mod">
          <ac:chgData name="Mihaly, Krisztian" userId="e193a088-ae0e-4c4f-bd52-c7e027d42371" providerId="ADAL" clId="{409098AB-6A87-494C-918C-3B2CBDD5FE67}" dt="2022-03-04T13:12:02.713" v="2350" actId="20577"/>
          <ac:spMkLst>
            <pc:docMk/>
            <pc:sldMk cId="3612505679" sldId="434"/>
            <ac:spMk id="3" creationId="{2C137B4B-3441-4400-B663-5C21FE57A893}"/>
          </ac:spMkLst>
        </pc:spChg>
      </pc:sldChg>
      <pc:sldChg chg="modSp new mod">
        <pc:chgData name="Mihaly, Krisztian" userId="e193a088-ae0e-4c4f-bd52-c7e027d42371" providerId="ADAL" clId="{409098AB-6A87-494C-918C-3B2CBDD5FE67}" dt="2022-03-03T22:26:01.783" v="2031" actId="20577"/>
        <pc:sldMkLst>
          <pc:docMk/>
          <pc:sldMk cId="1399549010" sldId="435"/>
        </pc:sldMkLst>
        <pc:spChg chg="mod">
          <ac:chgData name="Mihaly, Krisztian" userId="e193a088-ae0e-4c4f-bd52-c7e027d42371" providerId="ADAL" clId="{409098AB-6A87-494C-918C-3B2CBDD5FE67}" dt="2022-03-03T22:26:01.783" v="2031" actId="20577"/>
          <ac:spMkLst>
            <pc:docMk/>
            <pc:sldMk cId="1399549010" sldId="435"/>
            <ac:spMk id="2" creationId="{25124C65-5591-402A-A83B-12B9DDE05D45}"/>
          </ac:spMkLst>
        </pc:spChg>
      </pc:sldChg>
      <pc:sldChg chg="modSp new mod">
        <pc:chgData name="Mihaly, Krisztian" userId="e193a088-ae0e-4c4f-bd52-c7e027d42371" providerId="ADAL" clId="{409098AB-6A87-494C-918C-3B2CBDD5FE67}" dt="2022-03-03T22:32:24.849" v="2064"/>
        <pc:sldMkLst>
          <pc:docMk/>
          <pc:sldMk cId="4098730238" sldId="436"/>
        </pc:sldMkLst>
        <pc:spChg chg="mod">
          <ac:chgData name="Mihaly, Krisztian" userId="e193a088-ae0e-4c4f-bd52-c7e027d42371" providerId="ADAL" clId="{409098AB-6A87-494C-918C-3B2CBDD5FE67}" dt="2022-03-03T22:32:21.194" v="2063"/>
          <ac:spMkLst>
            <pc:docMk/>
            <pc:sldMk cId="4098730238" sldId="436"/>
            <ac:spMk id="2" creationId="{32065D4C-38F6-443D-86B2-A6B8C806AC24}"/>
          </ac:spMkLst>
        </pc:spChg>
        <pc:spChg chg="mod">
          <ac:chgData name="Mihaly, Krisztian" userId="e193a088-ae0e-4c4f-bd52-c7e027d42371" providerId="ADAL" clId="{409098AB-6A87-494C-918C-3B2CBDD5FE67}" dt="2022-03-03T22:32:24.849" v="2064"/>
          <ac:spMkLst>
            <pc:docMk/>
            <pc:sldMk cId="4098730238" sldId="436"/>
            <ac:spMk id="3" creationId="{691A384E-289B-45CE-AAF4-7A7E179DF183}"/>
          </ac:spMkLst>
        </pc:spChg>
      </pc:sldChg>
      <pc:sldChg chg="addSp delSp modSp new mod">
        <pc:chgData name="Mihaly, Krisztian" userId="e193a088-ae0e-4c4f-bd52-c7e027d42371" providerId="ADAL" clId="{409098AB-6A87-494C-918C-3B2CBDD5FE67}" dt="2022-03-03T22:32:35.866" v="2067"/>
        <pc:sldMkLst>
          <pc:docMk/>
          <pc:sldMk cId="1620279579" sldId="437"/>
        </pc:sldMkLst>
        <pc:spChg chg="mod">
          <ac:chgData name="Mihaly, Krisztian" userId="e193a088-ae0e-4c4f-bd52-c7e027d42371" providerId="ADAL" clId="{409098AB-6A87-494C-918C-3B2CBDD5FE67}" dt="2022-03-03T22:32:32.616" v="2066"/>
          <ac:spMkLst>
            <pc:docMk/>
            <pc:sldMk cId="1620279579" sldId="437"/>
            <ac:spMk id="2" creationId="{293532D4-BF8B-40E9-A71B-F8DEB5372769}"/>
          </ac:spMkLst>
        </pc:spChg>
        <pc:spChg chg="del">
          <ac:chgData name="Mihaly, Krisztian" userId="e193a088-ae0e-4c4f-bd52-c7e027d42371" providerId="ADAL" clId="{409098AB-6A87-494C-918C-3B2CBDD5FE67}" dt="2022-03-03T22:32:35.866" v="2067"/>
          <ac:spMkLst>
            <pc:docMk/>
            <pc:sldMk cId="1620279579" sldId="437"/>
            <ac:spMk id="3" creationId="{98B46A44-2BB7-4FD7-A9DA-7BF80C623F19}"/>
          </ac:spMkLst>
        </pc:spChg>
        <pc:picChg chg="add mod">
          <ac:chgData name="Mihaly, Krisztian" userId="e193a088-ae0e-4c4f-bd52-c7e027d42371" providerId="ADAL" clId="{409098AB-6A87-494C-918C-3B2CBDD5FE67}" dt="2022-03-03T22:32:35.866" v="2067"/>
          <ac:picMkLst>
            <pc:docMk/>
            <pc:sldMk cId="1620279579" sldId="437"/>
            <ac:picMk id="4" creationId="{3F7A3D9E-BBE2-4699-B3C3-C5A5A61F94C1}"/>
          </ac:picMkLst>
        </pc:picChg>
      </pc:sldChg>
      <pc:sldChg chg="addSp delSp modSp new mod">
        <pc:chgData name="Mihaly, Krisztian" userId="e193a088-ae0e-4c4f-bd52-c7e027d42371" providerId="ADAL" clId="{409098AB-6A87-494C-918C-3B2CBDD5FE67}" dt="2022-03-03T22:32:48.362" v="2070"/>
        <pc:sldMkLst>
          <pc:docMk/>
          <pc:sldMk cId="2923611595" sldId="438"/>
        </pc:sldMkLst>
        <pc:spChg chg="mod">
          <ac:chgData name="Mihaly, Krisztian" userId="e193a088-ae0e-4c4f-bd52-c7e027d42371" providerId="ADAL" clId="{409098AB-6A87-494C-918C-3B2CBDD5FE67}" dt="2022-03-03T22:32:44.818" v="2069"/>
          <ac:spMkLst>
            <pc:docMk/>
            <pc:sldMk cId="2923611595" sldId="438"/>
            <ac:spMk id="2" creationId="{B2DA21ED-3137-4D6A-A9EB-0C951C6E1268}"/>
          </ac:spMkLst>
        </pc:spChg>
        <pc:spChg chg="del">
          <ac:chgData name="Mihaly, Krisztian" userId="e193a088-ae0e-4c4f-bd52-c7e027d42371" providerId="ADAL" clId="{409098AB-6A87-494C-918C-3B2CBDD5FE67}" dt="2022-03-03T22:32:48.362" v="2070"/>
          <ac:spMkLst>
            <pc:docMk/>
            <pc:sldMk cId="2923611595" sldId="438"/>
            <ac:spMk id="3" creationId="{336A00A6-86DF-4DBE-8461-623B2948F388}"/>
          </ac:spMkLst>
        </pc:spChg>
        <pc:picChg chg="add mod">
          <ac:chgData name="Mihaly, Krisztian" userId="e193a088-ae0e-4c4f-bd52-c7e027d42371" providerId="ADAL" clId="{409098AB-6A87-494C-918C-3B2CBDD5FE67}" dt="2022-03-03T22:32:48.362" v="2070"/>
          <ac:picMkLst>
            <pc:docMk/>
            <pc:sldMk cId="2923611595" sldId="438"/>
            <ac:picMk id="4" creationId="{0370ADE1-0BDD-459D-A55E-2FB3CD035583}"/>
          </ac:picMkLst>
        </pc:picChg>
      </pc:sldChg>
      <pc:sldChg chg="addSp delSp modSp new mod">
        <pc:chgData name="Mihaly, Krisztian" userId="e193a088-ae0e-4c4f-bd52-c7e027d42371" providerId="ADAL" clId="{409098AB-6A87-494C-918C-3B2CBDD5FE67}" dt="2022-03-03T22:32:59.185" v="2073"/>
        <pc:sldMkLst>
          <pc:docMk/>
          <pc:sldMk cId="2918412275" sldId="439"/>
        </pc:sldMkLst>
        <pc:spChg chg="mod">
          <ac:chgData name="Mihaly, Krisztian" userId="e193a088-ae0e-4c4f-bd52-c7e027d42371" providerId="ADAL" clId="{409098AB-6A87-494C-918C-3B2CBDD5FE67}" dt="2022-03-03T22:32:55.833" v="2072"/>
          <ac:spMkLst>
            <pc:docMk/>
            <pc:sldMk cId="2918412275" sldId="439"/>
            <ac:spMk id="2" creationId="{B4F19B52-4ED4-46A7-9F68-095B9E67EB0B}"/>
          </ac:spMkLst>
        </pc:spChg>
        <pc:spChg chg="del">
          <ac:chgData name="Mihaly, Krisztian" userId="e193a088-ae0e-4c4f-bd52-c7e027d42371" providerId="ADAL" clId="{409098AB-6A87-494C-918C-3B2CBDD5FE67}" dt="2022-03-03T22:32:59.185" v="2073"/>
          <ac:spMkLst>
            <pc:docMk/>
            <pc:sldMk cId="2918412275" sldId="439"/>
            <ac:spMk id="3" creationId="{E9355786-C419-42DF-83AF-FA7951DF046B}"/>
          </ac:spMkLst>
        </pc:spChg>
        <pc:picChg chg="add mod">
          <ac:chgData name="Mihaly, Krisztian" userId="e193a088-ae0e-4c4f-bd52-c7e027d42371" providerId="ADAL" clId="{409098AB-6A87-494C-918C-3B2CBDD5FE67}" dt="2022-03-03T22:32:59.185" v="2073"/>
          <ac:picMkLst>
            <pc:docMk/>
            <pc:sldMk cId="2918412275" sldId="439"/>
            <ac:picMk id="4" creationId="{8224BFB9-01E3-4EBD-A9F0-D1DBE014987E}"/>
          </ac:picMkLst>
        </pc:picChg>
      </pc:sldChg>
      <pc:sldChg chg="modSp new mod">
        <pc:chgData name="Mihaly, Krisztian" userId="e193a088-ae0e-4c4f-bd52-c7e027d42371" providerId="ADAL" clId="{409098AB-6A87-494C-918C-3B2CBDD5FE67}" dt="2022-03-03T22:33:13.439" v="2078" actId="113"/>
        <pc:sldMkLst>
          <pc:docMk/>
          <pc:sldMk cId="4044008896" sldId="440"/>
        </pc:sldMkLst>
        <pc:spChg chg="mod">
          <ac:chgData name="Mihaly, Krisztian" userId="e193a088-ae0e-4c4f-bd52-c7e027d42371" providerId="ADAL" clId="{409098AB-6A87-494C-918C-3B2CBDD5FE67}" dt="2022-03-03T22:33:07.224" v="2075"/>
          <ac:spMkLst>
            <pc:docMk/>
            <pc:sldMk cId="4044008896" sldId="440"/>
            <ac:spMk id="2" creationId="{F90CA536-D680-4820-8422-E56164558767}"/>
          </ac:spMkLst>
        </pc:spChg>
        <pc:spChg chg="mod">
          <ac:chgData name="Mihaly, Krisztian" userId="e193a088-ae0e-4c4f-bd52-c7e027d42371" providerId="ADAL" clId="{409098AB-6A87-494C-918C-3B2CBDD5FE67}" dt="2022-03-03T22:33:13.439" v="2078" actId="113"/>
          <ac:spMkLst>
            <pc:docMk/>
            <pc:sldMk cId="4044008896" sldId="440"/>
            <ac:spMk id="3" creationId="{4CD0C1C7-AD1F-4047-AAE8-02C287E97001}"/>
          </ac:spMkLst>
        </pc:spChg>
      </pc:sldChg>
      <pc:sldChg chg="modSp new mod">
        <pc:chgData name="Mihaly, Krisztian" userId="e193a088-ae0e-4c4f-bd52-c7e027d42371" providerId="ADAL" clId="{409098AB-6A87-494C-918C-3B2CBDD5FE67}" dt="2022-03-03T22:33:25.464" v="2081"/>
        <pc:sldMkLst>
          <pc:docMk/>
          <pc:sldMk cId="2678278940" sldId="441"/>
        </pc:sldMkLst>
        <pc:spChg chg="mod">
          <ac:chgData name="Mihaly, Krisztian" userId="e193a088-ae0e-4c4f-bd52-c7e027d42371" providerId="ADAL" clId="{409098AB-6A87-494C-918C-3B2CBDD5FE67}" dt="2022-03-03T22:33:21.833" v="2080"/>
          <ac:spMkLst>
            <pc:docMk/>
            <pc:sldMk cId="2678278940" sldId="441"/>
            <ac:spMk id="2" creationId="{873C766F-448B-4D77-8F39-8125DF1A62ED}"/>
          </ac:spMkLst>
        </pc:spChg>
        <pc:spChg chg="mod">
          <ac:chgData name="Mihaly, Krisztian" userId="e193a088-ae0e-4c4f-bd52-c7e027d42371" providerId="ADAL" clId="{409098AB-6A87-494C-918C-3B2CBDD5FE67}" dt="2022-03-03T22:33:25.464" v="2081"/>
          <ac:spMkLst>
            <pc:docMk/>
            <pc:sldMk cId="2678278940" sldId="441"/>
            <ac:spMk id="3" creationId="{65E560A1-06DB-4C59-A3A5-3B47A75A225F}"/>
          </ac:spMkLst>
        </pc:spChg>
      </pc:sldChg>
      <pc:sldChg chg="modSp new mod">
        <pc:chgData name="Mihaly, Krisztian" userId="e193a088-ae0e-4c4f-bd52-c7e027d42371" providerId="ADAL" clId="{409098AB-6A87-494C-918C-3B2CBDD5FE67}" dt="2022-03-03T22:33:38.577" v="2092" actId="20577"/>
        <pc:sldMkLst>
          <pc:docMk/>
          <pc:sldMk cId="743556973" sldId="442"/>
        </pc:sldMkLst>
        <pc:spChg chg="mod">
          <ac:chgData name="Mihaly, Krisztian" userId="e193a088-ae0e-4c4f-bd52-c7e027d42371" providerId="ADAL" clId="{409098AB-6A87-494C-918C-3B2CBDD5FE67}" dt="2022-03-03T22:33:33.432" v="2083"/>
          <ac:spMkLst>
            <pc:docMk/>
            <pc:sldMk cId="743556973" sldId="442"/>
            <ac:spMk id="2" creationId="{C3C0C55D-E7B3-466E-8D8A-9A476A9F3BC9}"/>
          </ac:spMkLst>
        </pc:spChg>
        <pc:spChg chg="mod">
          <ac:chgData name="Mihaly, Krisztian" userId="e193a088-ae0e-4c4f-bd52-c7e027d42371" providerId="ADAL" clId="{409098AB-6A87-494C-918C-3B2CBDD5FE67}" dt="2022-03-03T22:33:38.577" v="2092" actId="20577"/>
          <ac:spMkLst>
            <pc:docMk/>
            <pc:sldMk cId="743556973" sldId="442"/>
            <ac:spMk id="3" creationId="{9540A40B-6E03-4192-AA9D-244256581692}"/>
          </ac:spMkLst>
        </pc:spChg>
      </pc:sldChg>
      <pc:sldChg chg="modSp new mod">
        <pc:chgData name="Mihaly, Krisztian" userId="e193a088-ae0e-4c4f-bd52-c7e027d42371" providerId="ADAL" clId="{409098AB-6A87-494C-918C-3B2CBDD5FE67}" dt="2022-03-03T22:33:50.336" v="2095"/>
        <pc:sldMkLst>
          <pc:docMk/>
          <pc:sldMk cId="2387077262" sldId="443"/>
        </pc:sldMkLst>
        <pc:spChg chg="mod">
          <ac:chgData name="Mihaly, Krisztian" userId="e193a088-ae0e-4c4f-bd52-c7e027d42371" providerId="ADAL" clId="{409098AB-6A87-494C-918C-3B2CBDD5FE67}" dt="2022-03-03T22:33:47.143" v="2094"/>
          <ac:spMkLst>
            <pc:docMk/>
            <pc:sldMk cId="2387077262" sldId="443"/>
            <ac:spMk id="2" creationId="{55372B4E-ED5B-4928-8E9B-5FED98EC137D}"/>
          </ac:spMkLst>
        </pc:spChg>
        <pc:spChg chg="mod">
          <ac:chgData name="Mihaly, Krisztian" userId="e193a088-ae0e-4c4f-bd52-c7e027d42371" providerId="ADAL" clId="{409098AB-6A87-494C-918C-3B2CBDD5FE67}" dt="2022-03-03T22:33:50.336" v="2095"/>
          <ac:spMkLst>
            <pc:docMk/>
            <pc:sldMk cId="2387077262" sldId="443"/>
            <ac:spMk id="3" creationId="{BBAE24CB-C762-4CBD-811E-1D0CB07B625D}"/>
          </ac:spMkLst>
        </pc:spChg>
      </pc:sldChg>
      <pc:sldChg chg="modSp new mod modShow">
        <pc:chgData name="Mihaly, Krisztian" userId="e193a088-ae0e-4c4f-bd52-c7e027d42371" providerId="ADAL" clId="{409098AB-6A87-494C-918C-3B2CBDD5FE67}" dt="2022-03-16T13:45:19.156" v="2352" actId="729"/>
        <pc:sldMkLst>
          <pc:docMk/>
          <pc:sldMk cId="603585635" sldId="444"/>
        </pc:sldMkLst>
        <pc:spChg chg="mod">
          <ac:chgData name="Mihaly, Krisztian" userId="e193a088-ae0e-4c4f-bd52-c7e027d42371" providerId="ADAL" clId="{409098AB-6A87-494C-918C-3B2CBDD5FE67}" dt="2022-03-03T22:48:26.478" v="2115" actId="20577"/>
          <ac:spMkLst>
            <pc:docMk/>
            <pc:sldMk cId="603585635" sldId="444"/>
            <ac:spMk id="2" creationId="{10329018-07D0-4A0D-AEBB-EFB1D37AEE47}"/>
          </ac:spMkLst>
        </pc:spChg>
        <pc:spChg chg="mod">
          <ac:chgData name="Mihaly, Krisztian" userId="e193a088-ae0e-4c4f-bd52-c7e027d42371" providerId="ADAL" clId="{409098AB-6A87-494C-918C-3B2CBDD5FE67}" dt="2022-03-03T22:48:28.315" v="2117" actId="20577"/>
          <ac:spMkLst>
            <pc:docMk/>
            <pc:sldMk cId="603585635" sldId="444"/>
            <ac:spMk id="3" creationId="{E8C67224-E02C-4536-B647-09502F9A011C}"/>
          </ac:spMkLst>
        </pc:spChg>
      </pc:sldChg>
      <pc:sldChg chg="modSp add mod">
        <pc:chgData name="Mihaly, Krisztian" userId="e193a088-ae0e-4c4f-bd52-c7e027d42371" providerId="ADAL" clId="{409098AB-6A87-494C-918C-3B2CBDD5FE67}" dt="2022-03-16T13:45:11.735" v="2351" actId="6549"/>
        <pc:sldMkLst>
          <pc:docMk/>
          <pc:sldMk cId="3190602714" sldId="445"/>
        </pc:sldMkLst>
        <pc:spChg chg="mod">
          <ac:chgData name="Mihaly, Krisztian" userId="e193a088-ae0e-4c4f-bd52-c7e027d42371" providerId="ADAL" clId="{409098AB-6A87-494C-918C-3B2CBDD5FE67}" dt="2022-03-16T13:45:11.735" v="2351" actId="6549"/>
          <ac:spMkLst>
            <pc:docMk/>
            <pc:sldMk cId="3190602714" sldId="445"/>
            <ac:spMk id="3" creationId="{2C137B4B-3441-4400-B663-5C21FE57A893}"/>
          </ac:spMkLst>
        </pc:spChg>
      </pc:sldChg>
      <pc:sldChg chg="new del">
        <pc:chgData name="Mihaly, Krisztian" userId="e193a088-ae0e-4c4f-bd52-c7e027d42371" providerId="ADAL" clId="{409098AB-6A87-494C-918C-3B2CBDD5FE67}" dt="2022-03-16T13:48:40.242" v="2357" actId="47"/>
        <pc:sldMkLst>
          <pc:docMk/>
          <pc:sldMk cId="68804787" sldId="446"/>
        </pc:sldMkLst>
      </pc:sldChg>
      <pc:sldChg chg="add del">
        <pc:chgData name="Mihaly, Krisztian" userId="e193a088-ae0e-4c4f-bd52-c7e027d42371" providerId="ADAL" clId="{409098AB-6A87-494C-918C-3B2CBDD5FE67}" dt="2022-03-16T13:48:58.649" v="2359" actId="47"/>
        <pc:sldMkLst>
          <pc:docMk/>
          <pc:sldMk cId="4113272769" sldId="447"/>
        </pc:sldMkLst>
      </pc:sldChg>
      <pc:sldChg chg="add">
        <pc:chgData name="Mihaly, Krisztian" userId="e193a088-ae0e-4c4f-bd52-c7e027d42371" providerId="ADAL" clId="{409098AB-6A87-494C-918C-3B2CBDD5FE67}" dt="2022-03-16T13:48:37.787" v="2356"/>
        <pc:sldMkLst>
          <pc:docMk/>
          <pc:sldMk cId="3697546800" sldId="44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6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2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6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6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2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1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95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9241DA8-E7F9-49F1-B82E-D2E4AC6153A2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6DDAFDC-163B-4585-B9B1-572B200E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7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help.sap.com/doc/abapdocu_751_index_htm/7.51/en-US/index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sap.com/doc/abapdocu_751_index_htm/7.51/en-US/abentypes_statements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sap.com/saphelp_nw70/helpdata/en/fc/eb384e358411d1829f0000e829fbfe/content.ht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sap.com/doc/abapdocu_751_index_htm/7.51/en-us/abenabap_field_symbols.htm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\\dwdf204\xu_prarch_kt\Modeling\TechnicalArchitectureModeling\Trainings\MakingArchitectureUnderstandable\Figures\ActivityDiagrams\OrderProcessing-4-AD.emf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\\dwdf204\xu_prarch_kt\Modeling\TechnicalArchitectureModeling\Trainings\MakingArchitectureUnderstandable\Figures\ActivityDiagrams\BasicPatterns_AD.emf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DB19-0CE1-4C7B-A7C6-585F190AEC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SAP </a:t>
            </a:r>
            <a:br>
              <a:rPr lang="hu-HU" dirty="0"/>
            </a:br>
            <a:r>
              <a:rPr lang="hu-HU" dirty="0"/>
              <a:t>ABAP programozás alapjai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86AB6-C142-4B5A-A272-9A40123CF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8DFD-8D90-4B98-8D0E-227CD081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Memória</a:t>
            </a:r>
            <a:r>
              <a:rPr lang="en-GB" dirty="0"/>
              <a:t> </a:t>
            </a:r>
            <a:r>
              <a:rPr lang="en-GB" dirty="0" err="1"/>
              <a:t>típusok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20447-D05C-4AD4-A4BA-4D156A89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6584115" cy="4346787"/>
          </a:xfrm>
        </p:spPr>
        <p:txBody>
          <a:bodyPr/>
          <a:lstStyle/>
          <a:p>
            <a:r>
              <a:rPr lang="en-GB" dirty="0"/>
              <a:t>- </a:t>
            </a:r>
            <a:r>
              <a:rPr lang="en-GB" dirty="0" err="1"/>
              <a:t>Osztott</a:t>
            </a:r>
            <a:r>
              <a:rPr lang="en-GB" dirty="0"/>
              <a:t> </a:t>
            </a:r>
            <a:r>
              <a:rPr lang="en-GB" dirty="0" err="1"/>
              <a:t>memória</a:t>
            </a: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Felhasználói</a:t>
            </a:r>
            <a:r>
              <a:rPr lang="en-GB" dirty="0"/>
              <a:t> session</a:t>
            </a:r>
          </a:p>
          <a:p>
            <a:r>
              <a:rPr lang="en-GB" dirty="0"/>
              <a:t>- ABAP session</a:t>
            </a:r>
          </a:p>
          <a:p>
            <a:r>
              <a:rPr lang="en-GB" dirty="0"/>
              <a:t>- Program </a:t>
            </a:r>
            <a:r>
              <a:rPr lang="en-GB" dirty="0" err="1"/>
              <a:t>memória</a:t>
            </a:r>
            <a:endParaRPr lang="en-GB" dirty="0"/>
          </a:p>
          <a:p>
            <a:endParaRPr lang="en-GB" dirty="0"/>
          </a:p>
          <a:p>
            <a:r>
              <a:rPr lang="fr-FR" dirty="0">
                <a:hlinkClick r:id="rId2"/>
              </a:rPr>
              <a:t>ABAP Keyword Documentation (sap.com)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6639B7-A247-4CFC-89D9-9CF23B337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4212" y="2011680"/>
            <a:ext cx="2941575" cy="40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1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Logikai kifejezések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NOT, AND, OR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92276" y="2622974"/>
          <a:ext cx="8068408" cy="246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2017102">
                  <a:extLst>
                    <a:ext uri="{9D8B030D-6E8A-4147-A177-3AD203B41FA5}">
                      <a16:colId xmlns:a16="http://schemas.microsoft.com/office/drawing/2014/main" val="3005447614"/>
                    </a:ext>
                  </a:extLst>
                </a:gridCol>
                <a:gridCol w="670414">
                  <a:extLst>
                    <a:ext uri="{9D8B030D-6E8A-4147-A177-3AD203B41FA5}">
                      <a16:colId xmlns:a16="http://schemas.microsoft.com/office/drawing/2014/main" val="1685240865"/>
                    </a:ext>
                  </a:extLst>
                </a:gridCol>
                <a:gridCol w="2118946">
                  <a:extLst>
                    <a:ext uri="{9D8B030D-6E8A-4147-A177-3AD203B41FA5}">
                      <a16:colId xmlns:a16="http://schemas.microsoft.com/office/drawing/2014/main" val="127271286"/>
                    </a:ext>
                  </a:extLst>
                </a:gridCol>
                <a:gridCol w="3261946">
                  <a:extLst>
                    <a:ext uri="{9D8B030D-6E8A-4147-A177-3AD203B41FA5}">
                      <a16:colId xmlns:a16="http://schemas.microsoft.com/office/drawing/2014/main" val="1158125830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Operátor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Jelentés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587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EQ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=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Egyenlő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061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&lt;&gt;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&gt;&lt;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Nem egyenlő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578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&gt;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Nagyobb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6811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GE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&gt;=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=&gt;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Nagyobb vagy egyenlő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332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LT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&lt;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Kisebb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4216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LE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&lt;=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=&lt;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Kisebb vagy egyenlő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5143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BETWEEN e1 AND e2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Intervallum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51280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IS INITIAL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Inicializálási érték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9819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Vezérlési szerkezetek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r>
              <a:rPr lang="hu-HU" b="1" dirty="0"/>
              <a:t>IF</a:t>
            </a:r>
            <a:r>
              <a:rPr lang="hu-HU" dirty="0"/>
              <a:t> logikai kifejezés.</a:t>
            </a:r>
          </a:p>
          <a:p>
            <a:pPr marL="411480" lvl="1" indent="0">
              <a:buNone/>
            </a:pPr>
            <a:r>
              <a:rPr lang="hu-HU" dirty="0"/>
              <a:t>	Utasítás 1.</a:t>
            </a:r>
          </a:p>
          <a:p>
            <a:pPr marL="411480" lvl="1" indent="0">
              <a:buNone/>
            </a:pPr>
            <a:r>
              <a:rPr lang="hu-HU" b="1" dirty="0"/>
              <a:t>ELSEIF</a:t>
            </a:r>
            <a:r>
              <a:rPr lang="hu-HU" dirty="0"/>
              <a:t> logikai kifejezés.</a:t>
            </a:r>
          </a:p>
          <a:p>
            <a:pPr marL="411480" lvl="1" indent="0">
              <a:buNone/>
            </a:pPr>
            <a:r>
              <a:rPr lang="hu-HU" dirty="0"/>
              <a:t>	Utasítás 2.</a:t>
            </a:r>
          </a:p>
          <a:p>
            <a:pPr marL="411480" lvl="1" indent="0">
              <a:buNone/>
            </a:pPr>
            <a:r>
              <a:rPr lang="hu-HU" b="1" dirty="0"/>
              <a:t>ELSEIF</a:t>
            </a:r>
            <a:r>
              <a:rPr lang="hu-HU" dirty="0"/>
              <a:t> logikai kifejezés.</a:t>
            </a:r>
          </a:p>
          <a:p>
            <a:pPr marL="411480" lvl="1" indent="0">
              <a:buNone/>
            </a:pPr>
            <a:r>
              <a:rPr lang="hu-HU" dirty="0"/>
              <a:t>	Utasítás 3.</a:t>
            </a:r>
          </a:p>
          <a:p>
            <a:pPr marL="411480" lvl="1" indent="0">
              <a:buNone/>
            </a:pPr>
            <a:r>
              <a:rPr lang="hu-HU" b="1" dirty="0"/>
              <a:t>ELSE</a:t>
            </a:r>
            <a:r>
              <a:rPr lang="hu-HU" dirty="0"/>
              <a:t>.</a:t>
            </a:r>
          </a:p>
          <a:p>
            <a:pPr marL="411480" lvl="1" indent="0">
              <a:buNone/>
            </a:pPr>
            <a:r>
              <a:rPr lang="hu-HU" dirty="0"/>
              <a:t>	Utasítás 4.</a:t>
            </a:r>
            <a:endParaRPr lang="en-GB" dirty="0"/>
          </a:p>
          <a:p>
            <a:pPr marL="411480" lvl="1" indent="0">
              <a:buNone/>
            </a:pPr>
            <a:r>
              <a:rPr lang="hu-HU" b="1" dirty="0"/>
              <a:t>ENDIF</a:t>
            </a:r>
            <a:r>
              <a:rPr lang="hu-HU" dirty="0"/>
              <a:t>.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856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Vezérlési szerkezetek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hu-HU" sz="2400" b="1" dirty="0"/>
              <a:t>CASE</a:t>
            </a:r>
            <a:r>
              <a:rPr lang="hu-HU" sz="2400" dirty="0"/>
              <a:t> változó.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</a:t>
            </a:r>
            <a:r>
              <a:rPr lang="hu-HU" sz="2400" b="1" dirty="0"/>
              <a:t>WHEN</a:t>
            </a:r>
            <a:r>
              <a:rPr lang="hu-HU" sz="2400" dirty="0"/>
              <a:t> érték1.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	utasítások.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</a:t>
            </a:r>
            <a:r>
              <a:rPr lang="hu-HU" sz="2400" b="1" dirty="0"/>
              <a:t>WHEN</a:t>
            </a:r>
            <a:r>
              <a:rPr lang="hu-HU" sz="2400" dirty="0"/>
              <a:t> érték2 </a:t>
            </a:r>
            <a:r>
              <a:rPr lang="hu-HU" sz="2400" b="1" dirty="0"/>
              <a:t>OR</a:t>
            </a:r>
            <a:r>
              <a:rPr lang="hu-HU" sz="2400" dirty="0"/>
              <a:t> érték3. </a:t>
            </a:r>
          </a:p>
          <a:p>
            <a:pPr marL="109728" indent="0">
              <a:buNone/>
            </a:pPr>
            <a:r>
              <a:rPr lang="hu-HU" sz="2400" dirty="0"/>
              <a:t>		utasítások.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</a:t>
            </a:r>
            <a:r>
              <a:rPr lang="hu-HU" sz="2400" b="1" dirty="0"/>
              <a:t>WHEN</a:t>
            </a:r>
            <a:r>
              <a:rPr lang="hu-HU" sz="2400" dirty="0"/>
              <a:t> </a:t>
            </a:r>
            <a:r>
              <a:rPr lang="hu-HU" sz="2400" b="1" dirty="0"/>
              <a:t>OTHERS</a:t>
            </a:r>
            <a:r>
              <a:rPr lang="hu-HU" sz="2400" dirty="0"/>
              <a:t>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	utasítások.</a:t>
            </a:r>
            <a:endParaRPr lang="en-US" sz="2400" dirty="0"/>
          </a:p>
          <a:p>
            <a:pPr marL="109728" indent="0">
              <a:buNone/>
            </a:pPr>
            <a:r>
              <a:rPr lang="hu-HU" sz="2400" b="1" dirty="0"/>
              <a:t>ENDCASE</a:t>
            </a:r>
            <a:r>
              <a:rPr lang="hu-HU" sz="2400" dirty="0"/>
              <a:t>.</a:t>
            </a:r>
            <a:endParaRPr lang="en-US" sz="2400" dirty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9842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Vezérlési szerkezetek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u-HU" sz="2400" b="1" dirty="0"/>
              <a:t>DO</a:t>
            </a:r>
            <a:r>
              <a:rPr lang="hu-HU" sz="2400" dirty="0"/>
              <a:t> n </a:t>
            </a:r>
            <a:r>
              <a:rPr lang="hu-HU" sz="2400" b="1" dirty="0"/>
              <a:t>TIMES</a:t>
            </a:r>
            <a:r>
              <a:rPr lang="hu-HU" sz="2400" dirty="0"/>
              <a:t>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utasítások .</a:t>
            </a:r>
            <a:endParaRPr lang="en-US" sz="2400" dirty="0"/>
          </a:p>
          <a:p>
            <a:pPr marL="109728" indent="0">
              <a:buNone/>
            </a:pPr>
            <a:r>
              <a:rPr lang="hu-HU" sz="2400" b="1" dirty="0"/>
              <a:t>ENDDO</a:t>
            </a:r>
            <a:r>
              <a:rPr lang="hu-HU" sz="2400" dirty="0"/>
              <a:t>.</a:t>
            </a:r>
            <a:endParaRPr lang="en-US" sz="2400" dirty="0"/>
          </a:p>
          <a:p>
            <a:pPr marL="109728" indent="0">
              <a:buNone/>
            </a:pPr>
            <a:endParaRPr lang="hu-HU" sz="2400" dirty="0"/>
          </a:p>
          <a:p>
            <a:pPr marL="109728" indent="0">
              <a:buNone/>
            </a:pPr>
            <a:r>
              <a:rPr lang="hu-HU" sz="2400" dirty="0"/>
              <a:t>Futás közben a SY-INDEX rendszerváltozót 1-től kezdve egyesével növeli.</a:t>
            </a:r>
          </a:p>
          <a:p>
            <a:pPr marL="109728" indent="0">
              <a:buNone/>
            </a:pPr>
            <a:r>
              <a:rPr lang="hu-HU" sz="2400" dirty="0"/>
              <a:t>Az N egész szám opcionális, ilyen esetben a ciklus végtelen ciklus.</a:t>
            </a:r>
          </a:p>
          <a:p>
            <a:pPr marL="109728" indent="0">
              <a:buNone/>
            </a:pPr>
            <a:endParaRPr lang="hu-HU" sz="2400" dirty="0"/>
          </a:p>
          <a:p>
            <a:pPr marL="109728" indent="0">
              <a:buNone/>
            </a:pPr>
            <a:r>
              <a:rPr lang="hu-HU" sz="2400" dirty="0"/>
              <a:t>Ha a ciklust elkezdte lefuttatni, a futási számot az n változóval, vagy a </a:t>
            </a:r>
            <a:r>
              <a:rPr lang="hu-HU" sz="2400" dirty="0" err="1"/>
              <a:t>sy</a:t>
            </a:r>
            <a:r>
              <a:rPr lang="hu-HU" sz="2400" dirty="0"/>
              <a:t>-index változóval már módosítani nem lehet.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0901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Vezérlési szerkezetek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hu-HU" sz="2400" b="1" dirty="0"/>
              <a:t>WHILE</a:t>
            </a:r>
            <a:r>
              <a:rPr lang="hu-HU" sz="2400" dirty="0"/>
              <a:t> &lt;logikai kifejezés&gt;.</a:t>
            </a:r>
            <a:endParaRPr lang="en-US" sz="2400" dirty="0"/>
          </a:p>
          <a:p>
            <a:pPr marL="109728" indent="0">
              <a:buNone/>
            </a:pPr>
            <a:r>
              <a:rPr lang="hu-HU" sz="2400" dirty="0"/>
              <a:t>	&lt;utasítások&gt;.</a:t>
            </a:r>
            <a:endParaRPr lang="en-US" sz="2400" dirty="0"/>
          </a:p>
          <a:p>
            <a:pPr marL="109728" indent="0">
              <a:buNone/>
            </a:pPr>
            <a:r>
              <a:rPr lang="hu-HU" sz="2400" b="1" dirty="0"/>
              <a:t>ENDWHILE</a:t>
            </a:r>
            <a:r>
              <a:rPr lang="hu-HU" sz="2400" dirty="0"/>
              <a:t>.</a:t>
            </a:r>
            <a:endParaRPr lang="en-US" sz="2400" dirty="0"/>
          </a:p>
          <a:p>
            <a:pPr marL="109728" indent="0">
              <a:buNone/>
            </a:pPr>
            <a:endParaRPr lang="hu-HU" sz="2400" dirty="0"/>
          </a:p>
          <a:p>
            <a:pPr marL="109728" indent="0">
              <a:buNone/>
            </a:pPr>
            <a:r>
              <a:rPr lang="hu-HU" sz="2400" dirty="0"/>
              <a:t>Ciklusváltozója a </a:t>
            </a:r>
            <a:r>
              <a:rPr lang="hu-HU" sz="2400" dirty="0" err="1"/>
              <a:t>sy</a:t>
            </a:r>
            <a:r>
              <a:rPr lang="hu-HU" sz="2400" dirty="0"/>
              <a:t>-index paraméterrel érhető el.</a:t>
            </a:r>
          </a:p>
          <a:p>
            <a:pPr marL="109728" indent="0">
              <a:buNone/>
            </a:pPr>
            <a:r>
              <a:rPr lang="hu-HU" sz="2400" dirty="0"/>
              <a:t>A számolást 1-től kezdődik (nem 0, mint sok más programozási nyelvben)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9706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Vezérlési szerkezetek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hu-HU" sz="2400" b="1" dirty="0"/>
              <a:t>CHECK</a:t>
            </a:r>
            <a:r>
              <a:rPr lang="hu-HU" sz="2400" dirty="0"/>
              <a:t> &lt;logikai kifejezés&gt; .</a:t>
            </a:r>
          </a:p>
          <a:p>
            <a:pPr marL="109728" indent="0">
              <a:buNone/>
            </a:pPr>
            <a:r>
              <a:rPr lang="hu-HU" sz="2400" dirty="0"/>
              <a:t>	Ha a logikai kifejezés nem teljesül, akkor a következő iterációs ciklusra lép.</a:t>
            </a:r>
          </a:p>
          <a:p>
            <a:pPr marL="109728" indent="0">
              <a:buNone/>
            </a:pPr>
            <a:endParaRPr lang="hu-HU" sz="2400" dirty="0"/>
          </a:p>
          <a:p>
            <a:pPr marL="109728" indent="0">
              <a:buNone/>
            </a:pPr>
            <a:r>
              <a:rPr lang="hu-HU" sz="2400" b="1" dirty="0"/>
              <a:t>EXIT</a:t>
            </a:r>
            <a:r>
              <a:rPr lang="hu-HU" sz="2400" dirty="0"/>
              <a:t> .</a:t>
            </a:r>
          </a:p>
          <a:p>
            <a:pPr marL="109728" indent="0">
              <a:buNone/>
            </a:pPr>
            <a:r>
              <a:rPr lang="hu-HU" sz="2400" dirty="0"/>
              <a:t>	Az adott ciklusból kilép.</a:t>
            </a:r>
          </a:p>
          <a:p>
            <a:pPr marL="109728" indent="0">
              <a:buNone/>
            </a:pPr>
            <a:endParaRPr lang="hu-HU" sz="2400" dirty="0"/>
          </a:p>
          <a:p>
            <a:pPr marL="109728" indent="0">
              <a:buNone/>
            </a:pPr>
            <a:r>
              <a:rPr lang="hu-HU" sz="2400" b="1" dirty="0"/>
              <a:t>CONTINUE</a:t>
            </a:r>
            <a:r>
              <a:rPr lang="hu-HU" sz="2400" dirty="0"/>
              <a:t> .</a:t>
            </a:r>
          </a:p>
          <a:p>
            <a:pPr marL="109728" indent="0">
              <a:buNone/>
            </a:pPr>
            <a:r>
              <a:rPr lang="hu-HU" sz="2400" dirty="0"/>
              <a:t>	Hasonló a CHECK-</a:t>
            </a:r>
            <a:r>
              <a:rPr lang="hu-HU" sz="2400" dirty="0" err="1"/>
              <a:t>hez</a:t>
            </a:r>
            <a:r>
              <a:rPr lang="hu-HU" sz="2400" dirty="0"/>
              <a:t>, de nincs feltételhez kötve.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8597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15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ABAP beépített típusok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06769" y="2101363"/>
          <a:ext cx="9979269" cy="4106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{3B4B98B0-60AC-42C2-AFA5-B58CD77FA1E5}</a:tableStyleId>
              </a:tblPr>
              <a:tblGrid>
                <a:gridCol w="1029286">
                  <a:extLst>
                    <a:ext uri="{9D8B030D-6E8A-4147-A177-3AD203B41FA5}">
                      <a16:colId xmlns:a16="http://schemas.microsoft.com/office/drawing/2014/main" val="471588931"/>
                    </a:ext>
                  </a:extLst>
                </a:gridCol>
                <a:gridCol w="2206830">
                  <a:extLst>
                    <a:ext uri="{9D8B030D-6E8A-4147-A177-3AD203B41FA5}">
                      <a16:colId xmlns:a16="http://schemas.microsoft.com/office/drawing/2014/main" val="4212102706"/>
                    </a:ext>
                  </a:extLst>
                </a:gridCol>
                <a:gridCol w="2068633">
                  <a:extLst>
                    <a:ext uri="{9D8B030D-6E8A-4147-A177-3AD203B41FA5}">
                      <a16:colId xmlns:a16="http://schemas.microsoft.com/office/drawing/2014/main" val="1962086626"/>
                    </a:ext>
                  </a:extLst>
                </a:gridCol>
                <a:gridCol w="2960466">
                  <a:extLst>
                    <a:ext uri="{9D8B030D-6E8A-4147-A177-3AD203B41FA5}">
                      <a16:colId xmlns:a16="http://schemas.microsoft.com/office/drawing/2014/main" val="2862175075"/>
                    </a:ext>
                  </a:extLst>
                </a:gridCol>
                <a:gridCol w="1714054">
                  <a:extLst>
                    <a:ext uri="{9D8B030D-6E8A-4147-A177-3AD203B41FA5}">
                      <a16:colId xmlns:a16="http://schemas.microsoft.com/office/drawing/2014/main" val="858744704"/>
                    </a:ext>
                  </a:extLst>
                </a:gridCol>
              </a:tblGrid>
              <a:tr h="586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Típus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Alapértelmezett méret (byte)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Mérettartomány</a:t>
                      </a:r>
                      <a:endParaRPr lang="en-US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(byte)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Leírás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Kezdőérték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2635717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(4)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Egész szám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4512756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(8)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Lebegőpontos szám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7585497"/>
                  </a:ext>
                </a:extLst>
              </a:tr>
              <a:tr h="5865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P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(1-16)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Pakolt decimális szám (előjellel)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3432379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(1-65535)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Numerikus szöveg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’0…0’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3100120"/>
                  </a:ext>
                </a:extLst>
              </a:tr>
              <a:tr h="5865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Fix (1-65535)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Alfanumerikus, karakterek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’ ’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4939147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(8)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Alfanumerikus, dátum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’00000000’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3315237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Fix (6)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Alfanumerikus, idő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’000000’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4769999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X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Fix (1-65535)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Hexadecimális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’00…00’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4323941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String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Változó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Sztring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6826456"/>
                  </a:ext>
                </a:extLst>
              </a:tr>
              <a:tr h="2932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Xstring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63195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Változó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Hexadecimális </a:t>
                      </a:r>
                      <a:r>
                        <a:rPr lang="hu-HU" sz="1800" b="0" dirty="0" err="1">
                          <a:effectLst/>
                        </a:rPr>
                        <a:t>sztring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651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54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A10D6-02FB-48CC-ADFB-B227B9C2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Egyszerű</a:t>
            </a:r>
            <a:r>
              <a:rPr lang="en-GB" dirty="0"/>
              <a:t> </a:t>
            </a:r>
            <a:r>
              <a:rPr lang="en-GB" dirty="0" err="1"/>
              <a:t>típusok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BCF66-A125-424B-A43A-B15E0CD4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hu-HU" dirty="0"/>
              <a:t>Legegyszerűbb esetben egy meglévő típusra hozunk létre egy saját nevet, bár ezt gyakorlatban ritkán használjuk.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 lty_sajat_tipus </a:t>
            </a:r>
            <a:r>
              <a:rPr lang="hu-HU" b="1" dirty="0"/>
              <a:t>TYPE</a:t>
            </a:r>
            <a:r>
              <a:rPr lang="hu-HU" dirty="0"/>
              <a:t> abap_típus.</a:t>
            </a:r>
            <a:endParaRPr lang="en-GB" dirty="0"/>
          </a:p>
          <a:p>
            <a:pPr>
              <a:spcAft>
                <a:spcPts val="800"/>
              </a:spcAft>
            </a:pPr>
            <a:endParaRPr lang="en-GB" dirty="0"/>
          </a:p>
          <a:p>
            <a:pPr>
              <a:spcAft>
                <a:spcPts val="800"/>
              </a:spcAft>
            </a:pPr>
            <a:r>
              <a:rPr lang="hu-HU" dirty="0"/>
              <a:t>Pl. Saját típust hozunk létre az egész számokra.</a:t>
            </a:r>
            <a:endParaRPr lang="en-GB" dirty="0"/>
          </a:p>
          <a:p>
            <a:pPr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 lty_egesz_szam </a:t>
            </a:r>
            <a:r>
              <a:rPr lang="hu-HU" b="1" dirty="0"/>
              <a:t>TYPE</a:t>
            </a:r>
            <a:r>
              <a:rPr lang="hu-HU" dirty="0"/>
              <a:t> i.</a:t>
            </a:r>
            <a:endParaRPr lang="en-GB" dirty="0"/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7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563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208B3-15DB-4B57-9BF5-47609D70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Egyszerű</a:t>
            </a:r>
            <a:r>
              <a:rPr lang="en-GB" dirty="0"/>
              <a:t> </a:t>
            </a:r>
            <a:r>
              <a:rPr lang="en-GB" dirty="0" err="1"/>
              <a:t>típusok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10E9B-463B-49D5-B0F4-AB4BB7E4B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Gyakorlatban is használt eset, hogy egy beépített típusra – a típus jellegéből adódó megkötésekkel – hosszt, vagy egész szám hosszt adunk meg.  Ezt a </a:t>
            </a:r>
            <a:r>
              <a:rPr lang="hu-HU" b="1" dirty="0"/>
              <a:t>LENGHT</a:t>
            </a:r>
            <a:r>
              <a:rPr lang="hu-HU" dirty="0"/>
              <a:t> és a </a:t>
            </a:r>
            <a:r>
              <a:rPr lang="hu-HU" b="1" dirty="0"/>
              <a:t>DECIMALS</a:t>
            </a:r>
            <a:r>
              <a:rPr lang="hu-HU" dirty="0"/>
              <a:t> kiegészítésekkel tehetjük meg.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 lty_kod_10 </a:t>
            </a:r>
            <a:r>
              <a:rPr lang="hu-HU" b="1" dirty="0"/>
              <a:t>TYPE</a:t>
            </a:r>
            <a:r>
              <a:rPr lang="hu-HU" dirty="0"/>
              <a:t> c </a:t>
            </a:r>
            <a:r>
              <a:rPr lang="hu-HU" b="1" dirty="0"/>
              <a:t>LENGTH</a:t>
            </a:r>
            <a:r>
              <a:rPr lang="hu-HU" dirty="0"/>
              <a:t> 10.</a:t>
            </a:r>
            <a:br>
              <a:rPr lang="hu-HU" dirty="0"/>
            </a:br>
            <a:r>
              <a:rPr lang="hu-HU" b="1" dirty="0"/>
              <a:t>TYPES</a:t>
            </a:r>
            <a:r>
              <a:rPr lang="hu-HU" dirty="0"/>
              <a:t> lty_szam_5 </a:t>
            </a:r>
            <a:r>
              <a:rPr lang="hu-HU" b="1" dirty="0"/>
              <a:t>TYPE</a:t>
            </a:r>
            <a:r>
              <a:rPr lang="hu-HU" dirty="0"/>
              <a:t> p </a:t>
            </a:r>
            <a:r>
              <a:rPr lang="hu-HU" b="1" dirty="0"/>
              <a:t>LENGHT</a:t>
            </a:r>
            <a:r>
              <a:rPr lang="hu-HU" dirty="0"/>
              <a:t> 7 </a:t>
            </a:r>
            <a:r>
              <a:rPr lang="hu-HU" b="1" dirty="0"/>
              <a:t>DECIMALS</a:t>
            </a:r>
            <a:r>
              <a:rPr lang="hu-HU" dirty="0"/>
              <a:t> 5.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58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08553-D6FF-4730-909A-E459E1E5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Típusok</a:t>
            </a:r>
            <a:r>
              <a:rPr lang="en-GB" dirty="0"/>
              <a:t> </a:t>
            </a:r>
            <a:r>
              <a:rPr lang="en-GB" dirty="0" err="1"/>
              <a:t>hivatkozása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0246F-4FAB-4097-8537-903D12DEB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már létrehoztunk egy típust, akkor azt a további típusok definiálásánál már használhatjuk. Ebben az esetben a TYPE kulcsszó után nem egy abap típust, hanem az általunk létrehozott típust használjuk</a:t>
            </a:r>
            <a:r>
              <a:rPr lang="en-GB" dirty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 lty_egesz_szam </a:t>
            </a:r>
            <a:r>
              <a:rPr lang="hu-HU" b="1" dirty="0"/>
              <a:t>TYPE</a:t>
            </a:r>
            <a:r>
              <a:rPr lang="hu-HU" dirty="0"/>
              <a:t> i.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 lty_egesz_szam_ez_is </a:t>
            </a:r>
            <a:r>
              <a:rPr lang="hu-HU" b="1" dirty="0"/>
              <a:t>TYPE</a:t>
            </a:r>
            <a:r>
              <a:rPr lang="hu-HU" dirty="0"/>
              <a:t> lty_egesz_szam.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885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4BFC7-3C84-468E-981C-238FB326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Összetett</a:t>
            </a:r>
            <a:r>
              <a:rPr lang="en-GB" dirty="0"/>
              <a:t> </a:t>
            </a:r>
            <a:r>
              <a:rPr lang="en-GB" dirty="0" err="1"/>
              <a:t>típusok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98A4F-F629-4595-BF39-8437859D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A teljes szintaktika az alábbi online dokumentációs felületen érhető el</a:t>
            </a:r>
            <a:endParaRPr lang="en-GB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https://help.sap.com/doc/abapdocu_751_index_htm/7.51/en-US/abentypes_statements.htm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u-HU" dirty="0"/>
              <a:t>Összetett típus esetén a típus definícióját a </a:t>
            </a:r>
            <a:r>
              <a:rPr lang="hu-HU" b="1" dirty="0"/>
              <a:t>BEGIN OF </a:t>
            </a:r>
            <a:r>
              <a:rPr lang="hu-HU" dirty="0"/>
              <a:t>és </a:t>
            </a:r>
            <a:r>
              <a:rPr lang="hu-HU" b="1" dirty="0"/>
              <a:t>END OF </a:t>
            </a:r>
            <a:r>
              <a:rPr lang="hu-HU" dirty="0"/>
              <a:t>kiterjesztések között kell megadnunk, ahol az összetett típus elemeit (úgy nevezett komponenseit) névvel és típussal látjuk el. Lehetőség van egy másik típus beágyazására is, ekkor a beágyazott összetett típus komponenseit átveszi.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817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3653-170D-4BD3-9718-ED37842C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Összetett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D6139-6486-4DB1-B4A7-17ACC5F6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 BEGIN OF </a:t>
            </a:r>
            <a:r>
              <a:rPr lang="hu-HU" dirty="0"/>
              <a:t>lty_s_diak_eredmeny.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 neptunkod </a:t>
            </a:r>
            <a:r>
              <a:rPr lang="hu-HU" b="1" dirty="0"/>
              <a:t>TYPE</a:t>
            </a:r>
            <a:r>
              <a:rPr lang="hu-HU" dirty="0"/>
              <a:t> c </a:t>
            </a:r>
            <a:r>
              <a:rPr lang="hu-HU" b="1" dirty="0"/>
              <a:t>LENGTH</a:t>
            </a:r>
            <a:r>
              <a:rPr lang="hu-HU" dirty="0"/>
              <a:t> 6.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hu-HU" dirty="0"/>
              <a:t> erdemjegy </a:t>
            </a:r>
            <a:r>
              <a:rPr lang="hu-HU" b="1" dirty="0"/>
              <a:t>TYPE</a:t>
            </a:r>
            <a:r>
              <a:rPr lang="hu-HU" dirty="0"/>
              <a:t> i.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 END OF</a:t>
            </a:r>
            <a:r>
              <a:rPr lang="hu-HU" dirty="0"/>
              <a:t> lty_s_diak_eredmeny.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169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3653-170D-4BD3-9718-ED37842C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Összetett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D6139-6486-4DB1-B4A7-17ACC5F6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err="1"/>
              <a:t>Emlékeztető</a:t>
            </a:r>
            <a:r>
              <a:rPr lang="en-GB" dirty="0"/>
              <a:t>! A : , </a:t>
            </a:r>
            <a:r>
              <a:rPr lang="en-GB" dirty="0" err="1"/>
              <a:t>szerkezet</a:t>
            </a:r>
            <a:r>
              <a:rPr lang="en-GB" dirty="0"/>
              <a:t> </a:t>
            </a:r>
            <a:r>
              <a:rPr lang="en-GB" dirty="0" err="1"/>
              <a:t>ez</a:t>
            </a:r>
            <a:r>
              <a:rPr lang="en-GB" dirty="0"/>
              <a:t> </a:t>
            </a:r>
            <a:r>
              <a:rPr lang="en-GB" dirty="0" err="1"/>
              <a:t>esetben</a:t>
            </a:r>
            <a:r>
              <a:rPr lang="en-GB" dirty="0"/>
              <a:t> is </a:t>
            </a:r>
            <a:r>
              <a:rPr lang="en-GB" dirty="0" err="1"/>
              <a:t>használható</a:t>
            </a:r>
            <a:r>
              <a:rPr lang="en-GB" dirty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TYPES</a:t>
            </a:r>
            <a:r>
              <a:rPr lang="en-GB" b="1" dirty="0"/>
              <a:t>:</a:t>
            </a:r>
            <a:r>
              <a:rPr lang="hu-HU" b="1" dirty="0"/>
              <a:t> BEGIN OF </a:t>
            </a:r>
            <a:r>
              <a:rPr lang="hu-HU" dirty="0"/>
              <a:t>lty_s_diak_eredmeny</a:t>
            </a:r>
            <a:r>
              <a:rPr lang="en-GB" dirty="0"/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neptunkod </a:t>
            </a:r>
            <a:r>
              <a:rPr lang="hu-HU" b="1" dirty="0"/>
              <a:t>TYPE</a:t>
            </a:r>
            <a:r>
              <a:rPr lang="hu-HU" dirty="0"/>
              <a:t> c </a:t>
            </a:r>
            <a:r>
              <a:rPr lang="hu-HU" b="1" dirty="0"/>
              <a:t>LENGTH</a:t>
            </a:r>
            <a:r>
              <a:rPr lang="hu-HU" dirty="0"/>
              <a:t> 6</a:t>
            </a:r>
            <a:r>
              <a:rPr lang="en-GB" dirty="0"/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erdemjegy </a:t>
            </a:r>
            <a:r>
              <a:rPr lang="hu-HU" b="1" dirty="0"/>
              <a:t>TYPE</a:t>
            </a:r>
            <a:r>
              <a:rPr lang="hu-HU" dirty="0"/>
              <a:t> </a:t>
            </a:r>
            <a:r>
              <a:rPr lang="en-GB" dirty="0" err="1"/>
              <a:t>i</a:t>
            </a:r>
            <a:r>
              <a:rPr lang="en-GB" dirty="0"/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END OF</a:t>
            </a:r>
            <a:r>
              <a:rPr lang="hu-HU" dirty="0"/>
              <a:t> lty_s_diak_eredmeny.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79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E3653-170D-4BD3-9718-ED37842C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Összetett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D6139-6486-4DB1-B4A7-17ACC5F6D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Az összetett típussal rendelkező változók esetén az alkomponenseket a „–„ használatával tudjuk elérni.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b="1" dirty="0"/>
              <a:t>DATA</a:t>
            </a:r>
            <a:r>
              <a:rPr lang="hu-HU" dirty="0"/>
              <a:t> ls_diak </a:t>
            </a:r>
            <a:r>
              <a:rPr lang="hu-HU" b="1" dirty="0"/>
              <a:t>TYPE</a:t>
            </a:r>
            <a:r>
              <a:rPr lang="hu-HU" dirty="0"/>
              <a:t> lty_s_diak_eredmeny.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/>
              <a:t>ls_diak-neptunkod = ’ABC123’.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err="1"/>
              <a:t>ls_diak-erd</a:t>
            </a:r>
            <a:r>
              <a:rPr lang="en-GB" dirty="0"/>
              <a:t>e</a:t>
            </a:r>
            <a:r>
              <a:rPr lang="hu-HU" dirty="0" err="1"/>
              <a:t>mjegy</a:t>
            </a:r>
            <a:r>
              <a:rPr lang="hu-HU" dirty="0"/>
              <a:t> = 5.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853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121FB-4B79-4D80-9EB9-587A3273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Gyakorlati</a:t>
            </a:r>
            <a:r>
              <a:rPr lang="en-GB" dirty="0"/>
              <a:t> </a:t>
            </a:r>
            <a:r>
              <a:rPr lang="en-GB" dirty="0" err="1"/>
              <a:t>feladat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66A02-1AAC-4AE1-9ABD-D98AAF8D4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/>
          </a:bodyPr>
          <a:lstStyle/>
          <a:p>
            <a:r>
              <a:rPr lang="en-GB" dirty="0" err="1"/>
              <a:t>Készítsen</a:t>
            </a:r>
            <a:r>
              <a:rPr lang="en-GB" dirty="0"/>
              <a:t> </a:t>
            </a:r>
            <a:r>
              <a:rPr lang="en-GB" dirty="0" err="1"/>
              <a:t>egyszerű</a:t>
            </a:r>
            <a:r>
              <a:rPr lang="en-GB" dirty="0"/>
              <a:t> </a:t>
            </a:r>
            <a:r>
              <a:rPr lang="en-GB" dirty="0" err="1"/>
              <a:t>programot</a:t>
            </a:r>
            <a:r>
              <a:rPr lang="en-GB" dirty="0"/>
              <a:t>, </a:t>
            </a:r>
            <a:r>
              <a:rPr lang="en-GB" dirty="0" err="1"/>
              <a:t>amely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struktúrában</a:t>
            </a:r>
            <a:r>
              <a:rPr lang="en-GB" dirty="0"/>
              <a:t> </a:t>
            </a:r>
            <a:r>
              <a:rPr lang="en-GB" dirty="0" err="1"/>
              <a:t>tárolja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alábbi</a:t>
            </a:r>
            <a:r>
              <a:rPr lang="en-GB" dirty="0"/>
              <a:t> </a:t>
            </a:r>
            <a:r>
              <a:rPr lang="en-GB" dirty="0" err="1"/>
              <a:t>adatokat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Hallgató</a:t>
            </a:r>
            <a:r>
              <a:rPr lang="en-GB" dirty="0"/>
              <a:t> NEPTUN </a:t>
            </a:r>
            <a:r>
              <a:rPr lang="en-GB" dirty="0" err="1"/>
              <a:t>kódja</a:t>
            </a:r>
            <a:r>
              <a:rPr lang="en-GB" dirty="0"/>
              <a:t> (6 </a:t>
            </a:r>
            <a:r>
              <a:rPr lang="en-GB" dirty="0" err="1"/>
              <a:t>hosszú</a:t>
            </a:r>
            <a:r>
              <a:rPr lang="en-GB" dirty="0"/>
              <a:t>, </a:t>
            </a:r>
            <a:r>
              <a:rPr lang="en-GB" dirty="0" err="1"/>
              <a:t>karakteres</a:t>
            </a:r>
            <a:r>
              <a:rPr lang="en-GB" dirty="0"/>
              <a:t>)</a:t>
            </a:r>
          </a:p>
          <a:p>
            <a:r>
              <a:rPr lang="en-GB" dirty="0"/>
              <a:t>- </a:t>
            </a:r>
            <a:r>
              <a:rPr lang="en-GB" dirty="0" err="1"/>
              <a:t>Tárgy</a:t>
            </a:r>
            <a:r>
              <a:rPr lang="en-GB" dirty="0"/>
              <a:t> </a:t>
            </a:r>
            <a:r>
              <a:rPr lang="en-GB" dirty="0" err="1"/>
              <a:t>kódja</a:t>
            </a:r>
            <a:r>
              <a:rPr lang="en-GB" dirty="0"/>
              <a:t> (10 </a:t>
            </a:r>
            <a:r>
              <a:rPr lang="en-GB" dirty="0" err="1"/>
              <a:t>hosszú</a:t>
            </a:r>
            <a:r>
              <a:rPr lang="en-GB" dirty="0"/>
              <a:t>, </a:t>
            </a:r>
            <a:r>
              <a:rPr lang="en-GB" dirty="0" err="1"/>
              <a:t>karakteres</a:t>
            </a:r>
            <a:r>
              <a:rPr lang="en-GB" dirty="0"/>
              <a:t>)</a:t>
            </a:r>
          </a:p>
          <a:p>
            <a:r>
              <a:rPr lang="en-GB" dirty="0"/>
              <a:t>- </a:t>
            </a:r>
            <a:r>
              <a:rPr lang="en-GB" dirty="0" err="1"/>
              <a:t>Tárgyfelvételek</a:t>
            </a:r>
            <a:r>
              <a:rPr lang="en-GB" dirty="0"/>
              <a:t> </a:t>
            </a:r>
            <a:r>
              <a:rPr lang="en-GB" dirty="0" err="1"/>
              <a:t>száma</a:t>
            </a:r>
            <a:r>
              <a:rPr lang="en-GB" dirty="0"/>
              <a:t> (</a:t>
            </a:r>
            <a:r>
              <a:rPr lang="en-GB" dirty="0" err="1"/>
              <a:t>egész</a:t>
            </a:r>
            <a:r>
              <a:rPr lang="en-GB" dirty="0"/>
              <a:t> </a:t>
            </a:r>
            <a:r>
              <a:rPr lang="en-GB" dirty="0" err="1"/>
              <a:t>szám</a:t>
            </a:r>
            <a:r>
              <a:rPr lang="en-GB" dirty="0"/>
              <a:t>)</a:t>
            </a:r>
          </a:p>
          <a:p>
            <a:r>
              <a:rPr lang="en-GB" dirty="0"/>
              <a:t>- </a:t>
            </a:r>
            <a:r>
              <a:rPr lang="en-GB" dirty="0" err="1"/>
              <a:t>Vizsgára</a:t>
            </a:r>
            <a:r>
              <a:rPr lang="en-GB" dirty="0"/>
              <a:t> </a:t>
            </a:r>
            <a:r>
              <a:rPr lang="en-GB" dirty="0" err="1"/>
              <a:t>jelentkezhet</a:t>
            </a:r>
            <a:r>
              <a:rPr lang="en-GB" dirty="0"/>
              <a:t> (1 </a:t>
            </a:r>
            <a:r>
              <a:rPr lang="en-GB" dirty="0" err="1"/>
              <a:t>karakteres</a:t>
            </a:r>
            <a:r>
              <a:rPr lang="en-GB" dirty="0"/>
              <a:t>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Hozzon</a:t>
            </a:r>
            <a:r>
              <a:rPr lang="en-GB" dirty="0"/>
              <a:t> </a:t>
            </a:r>
            <a:r>
              <a:rPr lang="en-GB" dirty="0" err="1"/>
              <a:t>létre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konzolban</a:t>
            </a:r>
            <a:r>
              <a:rPr lang="en-GB" dirty="0"/>
              <a:t> </a:t>
            </a:r>
            <a:r>
              <a:rPr lang="en-GB" dirty="0" err="1"/>
              <a:t>futtatható</a:t>
            </a:r>
            <a:r>
              <a:rPr lang="en-GB" dirty="0"/>
              <a:t> </a:t>
            </a:r>
            <a:r>
              <a:rPr lang="en-GB" dirty="0" err="1"/>
              <a:t>alkalmazást</a:t>
            </a:r>
            <a:r>
              <a:rPr lang="en-GB" dirty="0"/>
              <a:t>, </a:t>
            </a:r>
            <a:r>
              <a:rPr lang="en-GB" dirty="0" err="1"/>
              <a:t>amelyben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ilyen</a:t>
            </a:r>
            <a:r>
              <a:rPr lang="en-GB" dirty="0"/>
              <a:t> </a:t>
            </a:r>
            <a:r>
              <a:rPr lang="en-GB" dirty="0" err="1"/>
              <a:t>típusú</a:t>
            </a:r>
            <a:r>
              <a:rPr lang="en-GB" dirty="0"/>
              <a:t> </a:t>
            </a:r>
            <a:r>
              <a:rPr lang="en-GB" dirty="0" err="1"/>
              <a:t>változót</a:t>
            </a:r>
            <a:r>
              <a:rPr lang="en-GB" dirty="0"/>
              <a:t> </a:t>
            </a:r>
            <a:r>
              <a:rPr lang="en-GB" dirty="0" err="1"/>
              <a:t>hoz</a:t>
            </a:r>
            <a:r>
              <a:rPr lang="en-GB" dirty="0"/>
              <a:t> </a:t>
            </a:r>
            <a:r>
              <a:rPr lang="en-GB" dirty="0" err="1"/>
              <a:t>létre</a:t>
            </a:r>
            <a:r>
              <a:rPr lang="en-GB" dirty="0"/>
              <a:t>, </a:t>
            </a:r>
            <a:r>
              <a:rPr lang="en-GB" dirty="0" err="1"/>
              <a:t>majd</a:t>
            </a:r>
            <a:r>
              <a:rPr lang="en-GB" dirty="0"/>
              <a:t> a </a:t>
            </a:r>
            <a:r>
              <a:rPr lang="en-GB" dirty="0" err="1"/>
              <a:t>saját</a:t>
            </a:r>
            <a:r>
              <a:rPr lang="en-GB" dirty="0"/>
              <a:t> </a:t>
            </a:r>
            <a:r>
              <a:rPr lang="en-GB" dirty="0" err="1"/>
              <a:t>neptun</a:t>
            </a:r>
            <a:r>
              <a:rPr lang="en-GB" dirty="0"/>
              <a:t> </a:t>
            </a:r>
            <a:r>
              <a:rPr lang="en-GB" dirty="0" err="1"/>
              <a:t>kódját</a:t>
            </a:r>
            <a:r>
              <a:rPr lang="en-GB" dirty="0"/>
              <a:t>, </a:t>
            </a:r>
            <a:r>
              <a:rPr lang="en-GB" dirty="0" err="1"/>
              <a:t>az</a:t>
            </a:r>
            <a:r>
              <a:rPr lang="en-GB" dirty="0"/>
              <a:t> “SAP ABAP </a:t>
            </a:r>
            <a:r>
              <a:rPr lang="en-GB" dirty="0" err="1"/>
              <a:t>Programozás</a:t>
            </a:r>
            <a:r>
              <a:rPr lang="en-GB" dirty="0"/>
              <a:t> </a:t>
            </a:r>
            <a:r>
              <a:rPr lang="en-GB" dirty="0" err="1"/>
              <a:t>Alapjai</a:t>
            </a:r>
            <a:r>
              <a:rPr lang="en-GB" dirty="0"/>
              <a:t>” </a:t>
            </a:r>
            <a:r>
              <a:rPr lang="en-GB" dirty="0" err="1"/>
              <a:t>tárgyat</a:t>
            </a:r>
            <a:r>
              <a:rPr lang="en-GB" dirty="0"/>
              <a:t>, a </a:t>
            </a:r>
            <a:r>
              <a:rPr lang="en-GB" dirty="0" err="1"/>
              <a:t>tárgyfelvételek</a:t>
            </a:r>
            <a:r>
              <a:rPr lang="en-GB" dirty="0"/>
              <a:t> </a:t>
            </a:r>
            <a:r>
              <a:rPr lang="en-GB" dirty="0" err="1"/>
              <a:t>számát</a:t>
            </a:r>
            <a:r>
              <a:rPr lang="en-GB" dirty="0"/>
              <a:t> </a:t>
            </a:r>
            <a:r>
              <a:rPr lang="en-GB" dirty="0" err="1"/>
              <a:t>adja</a:t>
            </a:r>
            <a:r>
              <a:rPr lang="en-GB" dirty="0"/>
              <a:t> </a:t>
            </a:r>
            <a:r>
              <a:rPr lang="en-GB" dirty="0" err="1"/>
              <a:t>kezdőértéknek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Írja</a:t>
            </a:r>
            <a:r>
              <a:rPr lang="en-GB" dirty="0"/>
              <a:t> a ki a </a:t>
            </a:r>
            <a:r>
              <a:rPr lang="en-GB" dirty="0" err="1"/>
              <a:t>konzolra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egyes</a:t>
            </a:r>
            <a:r>
              <a:rPr lang="en-GB" dirty="0"/>
              <a:t> </a:t>
            </a:r>
            <a:r>
              <a:rPr lang="en-GB" dirty="0" err="1"/>
              <a:t>komponesnek</a:t>
            </a:r>
            <a:r>
              <a:rPr lang="en-GB" dirty="0"/>
              <a:t> </a:t>
            </a:r>
            <a:r>
              <a:rPr lang="en-GB" dirty="0" err="1"/>
              <a:t>értékeit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7265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813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40DD-92ED-4E76-BC75-C72BE7B95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tábla</a:t>
            </a:r>
            <a:r>
              <a:rPr lang="en-GB" dirty="0"/>
              <a:t> </a:t>
            </a:r>
            <a:r>
              <a:rPr lang="en-GB" dirty="0" err="1"/>
              <a:t>fogalma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2357C-3655-4FC4-AB1A-53DAECD17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Sortípus</a:t>
            </a:r>
          </a:p>
          <a:p>
            <a:r>
              <a:rPr lang="hu-HU" dirty="0"/>
              <a:t>Kulcsok (opcionális)</a:t>
            </a:r>
          </a:p>
          <a:p>
            <a:pPr lvl="1"/>
            <a:r>
              <a:rPr lang="hu-HU" dirty="0"/>
              <a:t>Fontos a kulcsok sorrendje</a:t>
            </a:r>
          </a:p>
          <a:p>
            <a:pPr lvl="1"/>
            <a:r>
              <a:rPr lang="hu-HU" dirty="0"/>
              <a:t>Kulcsok egyértelműsége (UNIQUE, NON-UNIQUE)</a:t>
            </a:r>
          </a:p>
          <a:p>
            <a:r>
              <a:rPr lang="hu-HU" dirty="0"/>
              <a:t>Tábla típusa</a:t>
            </a:r>
          </a:p>
          <a:p>
            <a:pPr lvl="1"/>
            <a:r>
              <a:rPr lang="hu-HU" dirty="0"/>
              <a:t>Standard (STANDARD)</a:t>
            </a:r>
          </a:p>
          <a:p>
            <a:pPr lvl="1"/>
            <a:r>
              <a:rPr lang="hu-HU" dirty="0"/>
              <a:t>Rendezett (SORTED)</a:t>
            </a:r>
          </a:p>
          <a:p>
            <a:pPr lvl="1"/>
            <a:r>
              <a:rPr lang="hu-HU" dirty="0"/>
              <a:t>Hashelt (HASHED)</a:t>
            </a:r>
          </a:p>
        </p:txBody>
      </p:sp>
    </p:spTree>
    <p:extLst>
      <p:ext uri="{BB962C8B-B14F-4D97-AF65-F5344CB8AC3E}">
        <p14:creationId xmlns:p14="http://schemas.microsoft.com/office/powerpoint/2010/main" val="3880439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39A55-D1A4-44C5-8E64-781BC721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táblák típusai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36321A-C2EB-41A9-B359-66E1B36478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490749"/>
              </p:ext>
            </p:extLst>
          </p:nvPr>
        </p:nvGraphicFramePr>
        <p:xfrm>
          <a:off x="1848167" y="2157731"/>
          <a:ext cx="8495665" cy="3551952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2119968">
                  <a:extLst>
                    <a:ext uri="{9D8B030D-6E8A-4147-A177-3AD203B41FA5}">
                      <a16:colId xmlns:a16="http://schemas.microsoft.com/office/drawing/2014/main" val="967031127"/>
                    </a:ext>
                  </a:extLst>
                </a:gridCol>
                <a:gridCol w="2171290">
                  <a:extLst>
                    <a:ext uri="{9D8B030D-6E8A-4147-A177-3AD203B41FA5}">
                      <a16:colId xmlns:a16="http://schemas.microsoft.com/office/drawing/2014/main" val="3271329195"/>
                    </a:ext>
                  </a:extLst>
                </a:gridCol>
                <a:gridCol w="2171290">
                  <a:extLst>
                    <a:ext uri="{9D8B030D-6E8A-4147-A177-3AD203B41FA5}">
                      <a16:colId xmlns:a16="http://schemas.microsoft.com/office/drawing/2014/main" val="2788212521"/>
                    </a:ext>
                  </a:extLst>
                </a:gridCol>
                <a:gridCol w="2033117">
                  <a:extLst>
                    <a:ext uri="{9D8B030D-6E8A-4147-A177-3AD203B41FA5}">
                      <a16:colId xmlns:a16="http://schemas.microsoft.com/office/drawing/2014/main" val="3656102633"/>
                    </a:ext>
                  </a:extLst>
                </a:gridCol>
              </a:tblGrid>
              <a:tr h="47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Standard tábla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Rendezett tábla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Hash-tábla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08369665"/>
                  </a:ext>
                </a:extLst>
              </a:tr>
              <a:tr h="47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Indexhozzáférés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IGEN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IGEN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67486671"/>
                  </a:ext>
                </a:extLst>
              </a:tr>
              <a:tr h="478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Kulcshozzáférés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IGEN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IGEN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IGEN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94741813"/>
                  </a:ext>
                </a:extLst>
              </a:tr>
              <a:tr h="705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Egyértelműség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NON-UNIQUE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UNIQUE/NON-UNIQUE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UNIQUE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5025261"/>
                  </a:ext>
                </a:extLst>
              </a:tr>
              <a:tr h="705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Hozzáférés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főként indexen keresztül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főként kulcson keresztül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csak kulcson keresztül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90824298"/>
                  </a:ext>
                </a:extLst>
              </a:tr>
              <a:tr h="705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Tárolás a memóriában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sima láncolt lista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rendezett láncolt lista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hash</a:t>
                      </a:r>
                      <a:r>
                        <a:rPr lang="hu-HU" sz="1800" dirty="0">
                          <a:effectLst/>
                        </a:rPr>
                        <a:t>-tábla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82530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11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978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3FA2-F9ED-44AF-A335-1572619B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tábla</a:t>
            </a:r>
            <a:r>
              <a:rPr lang="en-GB" dirty="0"/>
              <a:t> </a:t>
            </a:r>
            <a:r>
              <a:rPr lang="en-GB" dirty="0" err="1"/>
              <a:t>deklarálása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5DCEF-3EEE-4C42-984B-A59160F5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tábla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 </a:t>
            </a:r>
            <a:r>
              <a:rPr lang="en-GB" dirty="0" err="1"/>
              <a:t>mindig</a:t>
            </a:r>
            <a:r>
              <a:rPr lang="en-GB" dirty="0"/>
              <a:t> </a:t>
            </a:r>
            <a:r>
              <a:rPr lang="en-GB" dirty="0" err="1"/>
              <a:t>szükséges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sortípus</a:t>
            </a:r>
            <a:r>
              <a:rPr lang="en-GB" dirty="0"/>
              <a:t> </a:t>
            </a:r>
            <a:r>
              <a:rPr lang="en-GB" dirty="0" err="1"/>
              <a:t>megadása</a:t>
            </a:r>
            <a:r>
              <a:rPr lang="en-GB" dirty="0"/>
              <a:t>.</a:t>
            </a:r>
          </a:p>
          <a:p>
            <a:r>
              <a:rPr lang="en-GB" dirty="0" err="1"/>
              <a:t>Sortípus</a:t>
            </a:r>
            <a:r>
              <a:rPr lang="en-GB" dirty="0"/>
              <a:t> </a:t>
            </a:r>
            <a:r>
              <a:rPr lang="en-GB" dirty="0" err="1"/>
              <a:t>lehet</a:t>
            </a:r>
            <a:r>
              <a:rPr lang="en-GB" dirty="0"/>
              <a:t>:</a:t>
            </a:r>
          </a:p>
          <a:p>
            <a:r>
              <a:rPr lang="en-GB" dirty="0"/>
              <a:t>- </a:t>
            </a:r>
            <a:r>
              <a:rPr lang="en-GB" dirty="0" err="1"/>
              <a:t>Beépített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Összetett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Tábla</a:t>
            </a:r>
            <a:r>
              <a:rPr lang="en-GB" dirty="0"/>
              <a:t> </a:t>
            </a:r>
            <a:r>
              <a:rPr lang="en-GB" dirty="0" err="1"/>
              <a:t>típus</a:t>
            </a:r>
            <a:endParaRPr lang="en-GB" dirty="0"/>
          </a:p>
          <a:p>
            <a:r>
              <a:rPr lang="en-GB" dirty="0"/>
              <a:t>- ABAP </a:t>
            </a:r>
            <a:r>
              <a:rPr lang="en-GB" dirty="0" err="1"/>
              <a:t>adatszótár</a:t>
            </a:r>
            <a:r>
              <a:rPr lang="en-GB" dirty="0"/>
              <a:t> </a:t>
            </a:r>
            <a:r>
              <a:rPr lang="en-GB" dirty="0" err="1"/>
              <a:t>típus</a:t>
            </a:r>
            <a:r>
              <a:rPr lang="en-GB" dirty="0"/>
              <a:t> (</a:t>
            </a:r>
            <a:r>
              <a:rPr lang="en-GB" dirty="0" err="1"/>
              <a:t>később</a:t>
            </a:r>
            <a:r>
              <a:rPr lang="en-GB" dirty="0"/>
              <a:t>)</a:t>
            </a:r>
          </a:p>
          <a:p>
            <a:r>
              <a:rPr lang="en-GB" dirty="0"/>
              <a:t>- </a:t>
            </a:r>
            <a:r>
              <a:rPr lang="en-GB" dirty="0" err="1"/>
              <a:t>Referencia</a:t>
            </a:r>
            <a:r>
              <a:rPr lang="en-GB" dirty="0"/>
              <a:t> </a:t>
            </a:r>
            <a:r>
              <a:rPr lang="en-GB" dirty="0" err="1"/>
              <a:t>típus</a:t>
            </a:r>
            <a:r>
              <a:rPr lang="en-GB" dirty="0"/>
              <a:t> (</a:t>
            </a:r>
            <a:r>
              <a:rPr lang="en-GB" dirty="0" err="1"/>
              <a:t>később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7883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1CD61-290B-4951-8E3A-C2D4BB71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táblák deklarálása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EC77C-F66A-44BD-89DB-43AEE9F2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Tábla típust használva</a:t>
            </a:r>
          </a:p>
          <a:p>
            <a:pPr marL="109728" indent="0">
              <a:buNone/>
            </a:pPr>
            <a:r>
              <a:rPr lang="hu-HU" b="1" dirty="0"/>
              <a:t>DATA</a:t>
            </a:r>
            <a:r>
              <a:rPr lang="hu-HU" dirty="0"/>
              <a:t> lt_belso_tabla </a:t>
            </a:r>
            <a:r>
              <a:rPr lang="hu-HU" b="1" dirty="0"/>
              <a:t>TYPE</a:t>
            </a:r>
            <a:r>
              <a:rPr lang="hu-HU" dirty="0"/>
              <a:t> lty_t_helyi_tipus.</a:t>
            </a:r>
          </a:p>
          <a:p>
            <a:endParaRPr lang="hu-HU" dirty="0"/>
          </a:p>
          <a:p>
            <a:r>
              <a:rPr lang="hu-HU" dirty="0"/>
              <a:t>Adatszótárban definiált táblatípust használva.</a:t>
            </a:r>
          </a:p>
          <a:p>
            <a:pPr marL="109728" indent="0">
              <a:buNone/>
            </a:pPr>
            <a:r>
              <a:rPr lang="hu-HU" b="1" dirty="0"/>
              <a:t>DATA</a:t>
            </a:r>
            <a:r>
              <a:rPr lang="hu-HU" dirty="0"/>
              <a:t> lt_belso_tabla </a:t>
            </a:r>
            <a:r>
              <a:rPr lang="hu-HU" b="1" dirty="0"/>
              <a:t>TYPE</a:t>
            </a:r>
            <a:r>
              <a:rPr lang="hu-HU" dirty="0"/>
              <a:t> bapiret2_t.</a:t>
            </a:r>
          </a:p>
          <a:p>
            <a:endParaRPr lang="hu-HU" dirty="0"/>
          </a:p>
          <a:p>
            <a:r>
              <a:rPr lang="hu-HU" dirty="0"/>
              <a:t>Implicit definiálva</a:t>
            </a:r>
          </a:p>
          <a:p>
            <a:pPr marL="109728" indent="0">
              <a:buNone/>
            </a:pPr>
            <a:r>
              <a:rPr lang="hu-HU" b="1" dirty="0"/>
              <a:t>DATA</a:t>
            </a:r>
            <a:r>
              <a:rPr lang="hu-HU" dirty="0"/>
              <a:t> lt_belso_table </a:t>
            </a:r>
            <a:r>
              <a:rPr lang="hu-HU" b="1" dirty="0"/>
              <a:t>TYPE TABLE OF </a:t>
            </a:r>
            <a:r>
              <a:rPr lang="hu-HU" dirty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15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78F5-4170-4CD5-B316-49CDAB0F1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tábla inicializálása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91EFF-B9F9-4D35-92A7-CB77BD45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CLEAR </a:t>
            </a:r>
            <a:r>
              <a:rPr lang="hu-HU" dirty="0"/>
              <a:t>belso_tabla.</a:t>
            </a:r>
          </a:p>
          <a:p>
            <a:pPr marL="109728" indent="0">
              <a:buNone/>
            </a:pPr>
            <a:endParaRPr lang="hu-HU" dirty="0"/>
          </a:p>
          <a:p>
            <a:r>
              <a:rPr lang="hu-HU" b="1" dirty="0"/>
              <a:t>REFRESH</a:t>
            </a:r>
            <a:r>
              <a:rPr lang="hu-HU" dirty="0"/>
              <a:t> belso_tabla.</a:t>
            </a:r>
          </a:p>
          <a:p>
            <a:pPr marL="109728" indent="0">
              <a:buNone/>
            </a:pPr>
            <a:endParaRPr lang="hu-HU" dirty="0"/>
          </a:p>
          <a:p>
            <a:r>
              <a:rPr lang="hu-HU" b="1" dirty="0"/>
              <a:t>FREE </a:t>
            </a:r>
            <a:r>
              <a:rPr lang="hu-HU" dirty="0"/>
              <a:t>belso_tabla.</a:t>
            </a:r>
          </a:p>
          <a:p>
            <a:endParaRPr lang="hu-HU" dirty="0"/>
          </a:p>
          <a:p>
            <a:r>
              <a:rPr lang="hu-HU" dirty="0"/>
              <a:t>Működésükben apróbb eltérések vannak, ezekre nem térünk ki.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295E5C-3790-46AC-A3E8-96C46C45B861}"/>
              </a:ext>
            </a:extLst>
          </p:cNvPr>
          <p:cNvSpPr txBox="1"/>
          <p:nvPr/>
        </p:nvSpPr>
        <p:spPr>
          <a:xfrm>
            <a:off x="1466850" y="6076950"/>
            <a:ext cx="1011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hlinkClick r:id="rId2"/>
              </a:rPr>
              <a:t>https://help.sap.com/saphelp_nw70/helpdata/en/fc/eb384e358411d1829f0000e829fbfe/content.htm</a:t>
            </a:r>
            <a:r>
              <a:rPr lang="hu-HU" i="1" dirty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3319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BDA1-77EE-4B8B-8B85-856A80EBC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Értékátadás belső táblák között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1278D-156F-4B2F-92F9-AE5FCE219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Belso_tabla_1 </a:t>
            </a:r>
            <a:r>
              <a:rPr lang="hu-HU" b="1" dirty="0"/>
              <a:t>=</a:t>
            </a:r>
            <a:r>
              <a:rPr lang="hu-HU" dirty="0"/>
              <a:t> Belso_tabla_2.</a:t>
            </a:r>
          </a:p>
          <a:p>
            <a:pPr marL="109728" indent="0">
              <a:buNone/>
            </a:pPr>
            <a:endParaRPr lang="hu-HU" dirty="0"/>
          </a:p>
          <a:p>
            <a:r>
              <a:rPr lang="hu-HU" dirty="0"/>
              <a:t>belso_tabla_1[] </a:t>
            </a:r>
            <a:r>
              <a:rPr lang="hu-HU" b="1" dirty="0"/>
              <a:t>=</a:t>
            </a:r>
            <a:r>
              <a:rPr lang="hu-HU" dirty="0"/>
              <a:t> belso_tabla_2[].</a:t>
            </a:r>
            <a:endParaRPr lang="en-US" dirty="0"/>
          </a:p>
          <a:p>
            <a:pPr marL="109728" indent="0">
              <a:buNone/>
            </a:pPr>
            <a:endParaRPr lang="hu-HU" dirty="0"/>
          </a:p>
          <a:p>
            <a:r>
              <a:rPr lang="hu-HU" b="1" dirty="0"/>
              <a:t>MOVE</a:t>
            </a:r>
            <a:r>
              <a:rPr lang="hu-HU" dirty="0"/>
              <a:t> belso_tabla_1 </a:t>
            </a:r>
            <a:r>
              <a:rPr lang="hu-HU" b="1" dirty="0"/>
              <a:t>TO</a:t>
            </a:r>
            <a:r>
              <a:rPr lang="hu-HU" dirty="0"/>
              <a:t> belso_tabla_2.</a:t>
            </a:r>
          </a:p>
          <a:p>
            <a:endParaRPr lang="hu-HU" dirty="0"/>
          </a:p>
          <a:p>
            <a:r>
              <a:rPr lang="hu-HU" b="1" dirty="0"/>
              <a:t>MOVE-CORRESPONDING</a:t>
            </a:r>
            <a:r>
              <a:rPr lang="hu-HU" dirty="0"/>
              <a:t> belso_tabla_1 </a:t>
            </a:r>
            <a:r>
              <a:rPr lang="hu-HU" b="1" dirty="0"/>
              <a:t>TO</a:t>
            </a:r>
            <a:r>
              <a:rPr lang="hu-HU" dirty="0"/>
              <a:t> belso_tabla_2 .</a:t>
            </a:r>
            <a:br>
              <a:rPr lang="hu-HU" dirty="0"/>
            </a:br>
            <a:r>
              <a:rPr lang="hu-HU" dirty="0"/>
              <a:t>(megjegyzés: régebbi verziókban nem elérhető)</a:t>
            </a:r>
          </a:p>
          <a:p>
            <a:endParaRPr lang="hu-HU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821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2EDE6-E93D-41B1-8AA7-BCAF24EB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Művelete</a:t>
            </a:r>
            <a:r>
              <a:rPr lang="en-GB" dirty="0"/>
              <a:t>k</a:t>
            </a:r>
            <a:r>
              <a:rPr lang="hu-HU" dirty="0"/>
              <a:t> belső táblázattal és soraival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8F26-1FD7-4AE0-9AE5-03D659C71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Legtöbb esetben egy ún. munkaterület változót használunk. A munkaterület változó lehet adat</a:t>
            </a:r>
            <a:r>
              <a:rPr lang="en-GB" dirty="0"/>
              <a:t> </a:t>
            </a:r>
            <a:r>
              <a:rPr lang="en-GB" dirty="0" err="1"/>
              <a:t>típus</a:t>
            </a:r>
            <a:r>
              <a:rPr lang="hu-HU" dirty="0"/>
              <a:t>, vagy úgy nevezett „field</a:t>
            </a:r>
            <a:r>
              <a:rPr lang="en-GB" dirty="0"/>
              <a:t>-</a:t>
            </a:r>
            <a:r>
              <a:rPr lang="hu-HU" dirty="0"/>
              <a:t>symbol</a:t>
            </a:r>
            <a:r>
              <a:rPr lang="en-GB" dirty="0"/>
              <a:t>”</a:t>
            </a:r>
            <a:r>
              <a:rPr lang="hu-HU" dirty="0"/>
              <a:t>.</a:t>
            </a:r>
          </a:p>
          <a:p>
            <a:pPr marL="109728" indent="0">
              <a:buNone/>
            </a:pPr>
            <a:endParaRPr lang="hu-HU" dirty="0"/>
          </a:p>
          <a:p>
            <a:r>
              <a:rPr lang="hu-HU" dirty="0"/>
              <a:t>A munkaterület változó típusa általában megegyezik a belső táblázat sortípusával.</a:t>
            </a:r>
            <a:endParaRPr lang="en-GB" dirty="0"/>
          </a:p>
          <a:p>
            <a:endParaRPr lang="en-GB" dirty="0"/>
          </a:p>
          <a:p>
            <a:r>
              <a:rPr lang="en-GB" dirty="0"/>
              <a:t>Pl.</a:t>
            </a:r>
          </a:p>
          <a:p>
            <a:r>
              <a:rPr lang="en-GB" b="1" dirty="0"/>
              <a:t>DATA</a:t>
            </a:r>
            <a:r>
              <a:rPr lang="en-GB" dirty="0"/>
              <a:t>: </a:t>
            </a:r>
            <a:r>
              <a:rPr lang="en-GB" dirty="0" err="1"/>
              <a:t>lt_data</a:t>
            </a:r>
            <a:r>
              <a:rPr lang="en-GB" dirty="0"/>
              <a:t> </a:t>
            </a:r>
            <a:r>
              <a:rPr lang="en-GB" b="1" dirty="0"/>
              <a:t>TYPE TABLE OF </a:t>
            </a:r>
            <a:r>
              <a:rPr lang="en-GB" dirty="0"/>
              <a:t>string,</a:t>
            </a:r>
          </a:p>
          <a:p>
            <a:r>
              <a:rPr lang="en-GB" dirty="0"/>
              <a:t>           </a:t>
            </a:r>
            <a:r>
              <a:rPr lang="en-GB" dirty="0" err="1"/>
              <a:t>lv_data</a:t>
            </a:r>
            <a:r>
              <a:rPr lang="en-GB" dirty="0"/>
              <a:t> </a:t>
            </a:r>
            <a:r>
              <a:rPr lang="en-GB" b="1" dirty="0"/>
              <a:t>TYPE</a:t>
            </a:r>
            <a:r>
              <a:rPr lang="en-GB" dirty="0"/>
              <a:t> 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329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1281A-1809-4871-A247-AFB4F4E6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Hozzáférés belső tábla tartalmázhoz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CB18-7E24-4782-A667-911CFEEE9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READ TABLE</a:t>
            </a:r>
            <a:r>
              <a:rPr lang="hu-HU" dirty="0"/>
              <a:t> belso_tabla </a:t>
            </a:r>
            <a:r>
              <a:rPr lang="hu-HU" b="1" dirty="0"/>
              <a:t>INTO </a:t>
            </a:r>
            <a:r>
              <a:rPr lang="hu-HU" dirty="0"/>
              <a:t>munkaterület </a:t>
            </a:r>
            <a:r>
              <a:rPr lang="hu-HU" b="1" dirty="0"/>
              <a:t>INDEX </a:t>
            </a:r>
            <a:r>
              <a:rPr lang="hu-HU" dirty="0"/>
              <a:t>i.</a:t>
            </a:r>
          </a:p>
          <a:p>
            <a:pPr marL="109728" indent="0">
              <a:buNone/>
            </a:pPr>
            <a:r>
              <a:rPr lang="hu-HU" dirty="0"/>
              <a:t>Az i. indexen található sor tartalmát a munkaterület változóba másolja.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en-GB" dirty="0" err="1"/>
              <a:t>Emlékeztető</a:t>
            </a:r>
            <a:r>
              <a:rPr lang="en-GB" dirty="0"/>
              <a:t>: a </a:t>
            </a:r>
            <a:r>
              <a:rPr lang="en-GB" dirty="0" err="1"/>
              <a:t>táblázat</a:t>
            </a:r>
            <a:r>
              <a:rPr lang="en-GB" dirty="0"/>
              <a:t> </a:t>
            </a:r>
            <a:r>
              <a:rPr lang="en-GB" dirty="0" err="1"/>
              <a:t>indexelése</a:t>
            </a:r>
            <a:r>
              <a:rPr lang="en-GB" dirty="0"/>
              <a:t> 1-es </a:t>
            </a:r>
            <a:r>
              <a:rPr lang="en-GB" dirty="0" err="1"/>
              <a:t>sorszámmal</a:t>
            </a:r>
            <a:r>
              <a:rPr lang="en-GB" dirty="0"/>
              <a:t> </a:t>
            </a:r>
            <a:r>
              <a:rPr lang="en-GB" dirty="0" err="1"/>
              <a:t>kezdődik</a:t>
            </a:r>
            <a:r>
              <a:rPr lang="en-GB" dirty="0"/>
              <a:t>!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Ha a </a:t>
            </a:r>
            <a:r>
              <a:rPr lang="en-GB" dirty="0" err="1"/>
              <a:t>táblázatnak</a:t>
            </a:r>
            <a:r>
              <a:rPr lang="en-GB" dirty="0"/>
              <a:t> </a:t>
            </a:r>
            <a:r>
              <a:rPr lang="en-GB" dirty="0" err="1"/>
              <a:t>kevesebb</a:t>
            </a:r>
            <a:r>
              <a:rPr lang="en-GB" dirty="0"/>
              <a:t> sora van, mint a </a:t>
            </a:r>
            <a:r>
              <a:rPr lang="en-GB" dirty="0" err="1"/>
              <a:t>megadott</a:t>
            </a:r>
            <a:r>
              <a:rPr lang="en-GB" dirty="0"/>
              <a:t> index </a:t>
            </a:r>
            <a:r>
              <a:rPr lang="en-GB" dirty="0" err="1"/>
              <a:t>változó</a:t>
            </a:r>
            <a:r>
              <a:rPr lang="en-GB" dirty="0"/>
              <a:t>,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futásidejű</a:t>
            </a:r>
            <a:r>
              <a:rPr lang="en-GB" dirty="0"/>
              <a:t> </a:t>
            </a:r>
            <a:r>
              <a:rPr lang="en-GB" dirty="0" err="1"/>
              <a:t>hibát</a:t>
            </a:r>
            <a:r>
              <a:rPr lang="en-GB" dirty="0"/>
              <a:t> </a:t>
            </a:r>
            <a:r>
              <a:rPr lang="en-GB" dirty="0" err="1"/>
              <a:t>okoz</a:t>
            </a:r>
            <a:r>
              <a:rPr lang="en-GB" dirty="0"/>
              <a:t>!</a:t>
            </a:r>
            <a:endParaRPr lang="hu-HU" dirty="0"/>
          </a:p>
          <a:p>
            <a:pPr marL="109728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7047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14777-52CC-42AD-B7C1-71FEC81F5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Hozzáférés belső tábla tartalmázhoz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987A0-48B7-4EF7-8436-DB1D48F78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READ TABLE</a:t>
            </a:r>
            <a:r>
              <a:rPr lang="hu-HU" dirty="0"/>
              <a:t> belso_tabla </a:t>
            </a:r>
            <a:r>
              <a:rPr lang="hu-HU" b="1" dirty="0"/>
              <a:t>INTO </a:t>
            </a:r>
            <a:r>
              <a:rPr lang="hu-HU" dirty="0"/>
              <a:t>munkaterület_2 </a:t>
            </a:r>
            <a:r>
              <a:rPr lang="hu-HU" b="1" dirty="0"/>
              <a:t>FROM </a:t>
            </a:r>
            <a:r>
              <a:rPr lang="hu-HU" dirty="0"/>
              <a:t>munkaterület_1.</a:t>
            </a:r>
          </a:p>
          <a:p>
            <a:pPr marL="109728" indent="0">
              <a:buNone/>
            </a:pPr>
            <a:r>
              <a:rPr lang="hu-HU" dirty="0"/>
              <a:t>A belső tábla tartalmát a munkaterület változóban található kulcsok szerint a munkaterület_2 változóba másolja.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 err="1"/>
              <a:t>Kulcs</a:t>
            </a:r>
            <a:r>
              <a:rPr lang="en-GB" dirty="0"/>
              <a:t> </a:t>
            </a:r>
            <a:r>
              <a:rPr lang="en-GB" dirty="0" err="1"/>
              <a:t>szerinti</a:t>
            </a:r>
            <a:r>
              <a:rPr lang="en-GB" dirty="0"/>
              <a:t> </a:t>
            </a:r>
            <a:r>
              <a:rPr lang="en-GB" dirty="0" err="1"/>
              <a:t>hozzáférés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 a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</a:t>
            </a:r>
            <a:r>
              <a:rPr lang="en-GB" dirty="0"/>
              <a:t> </a:t>
            </a:r>
            <a:r>
              <a:rPr lang="en-GB" dirty="0" err="1"/>
              <a:t>típusa</a:t>
            </a:r>
            <a:r>
              <a:rPr lang="en-GB" dirty="0"/>
              <a:t> </a:t>
            </a:r>
            <a:r>
              <a:rPr lang="en-GB" dirty="0" err="1"/>
              <a:t>meghatározó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82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73B73-A5F7-42BF-BF8A-0803A966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 hozzáadása belső táblához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9070-13C7-4663-865F-CCF84F2DC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APPEND</a:t>
            </a:r>
            <a:r>
              <a:rPr lang="hu-HU" dirty="0"/>
              <a:t> munkaterület </a:t>
            </a:r>
            <a:r>
              <a:rPr lang="hu-HU" b="1" dirty="0"/>
              <a:t>TO</a:t>
            </a:r>
            <a:r>
              <a:rPr lang="hu-HU" dirty="0"/>
              <a:t> belso_tabla.</a:t>
            </a:r>
          </a:p>
          <a:p>
            <a:endParaRPr lang="hu-HU" dirty="0"/>
          </a:p>
          <a:p>
            <a:pPr marL="109728" indent="0">
              <a:buNone/>
            </a:pPr>
            <a:r>
              <a:rPr lang="hu-HU" dirty="0"/>
              <a:t>Egy új sort fűz a belső tábla végére, melybe a munkaterület változó tartalmát másolja.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i="1" dirty="0"/>
              <a:t>Fontos</a:t>
            </a:r>
            <a:r>
              <a:rPr lang="hu-HU" dirty="0"/>
              <a:t>: sorrendezett táblázat esetén a sorrendet tartani kell. Ha ezt megsértjük, futásidejű hiba keletkezik.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i="1" dirty="0"/>
              <a:t>Fontos</a:t>
            </a:r>
            <a:r>
              <a:rPr lang="hu-HU" dirty="0"/>
              <a:t>: Hashelt táblához </a:t>
            </a:r>
            <a:r>
              <a:rPr lang="hu-HU" u="sng" dirty="0"/>
              <a:t>nem</a:t>
            </a:r>
            <a:r>
              <a:rPr lang="hu-HU" dirty="0"/>
              <a:t> tudunk hozzáfűzni.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506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2357-110E-4DE2-A170-313BD6AF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 beszúrása belső táblázatba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B4DDE-068F-4F29-974B-4E3BD33D1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INSERT</a:t>
            </a:r>
            <a:r>
              <a:rPr lang="hu-HU" dirty="0"/>
              <a:t> munkaterület </a:t>
            </a:r>
            <a:r>
              <a:rPr lang="hu-HU" b="1" dirty="0"/>
              <a:t>INTO</a:t>
            </a:r>
            <a:r>
              <a:rPr lang="hu-HU" dirty="0"/>
              <a:t> </a:t>
            </a:r>
            <a:r>
              <a:rPr lang="hu-HU" b="1" dirty="0"/>
              <a:t>TABLE </a:t>
            </a:r>
            <a:r>
              <a:rPr lang="hu-HU" dirty="0"/>
              <a:t>belso_tabla.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dirty="0"/>
              <a:t>(</a:t>
            </a:r>
            <a:r>
              <a:rPr lang="hu-HU" b="1" i="1" dirty="0"/>
              <a:t>Fontos</a:t>
            </a:r>
            <a:r>
              <a:rPr lang="hu-HU" dirty="0"/>
              <a:t>: ne keverjük össze az INSERT munkaterület INTO adatbázistábla</a:t>
            </a:r>
            <a:r>
              <a:rPr lang="en-GB" dirty="0"/>
              <a:t>.</a:t>
            </a:r>
            <a:r>
              <a:rPr lang="hu-HU" dirty="0"/>
              <a:t> utasítással!)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dirty="0"/>
              <a:t>A munkaterület tartalmát beszúrja a táblázatba a tábla típusának megfelelően.</a:t>
            </a:r>
          </a:p>
          <a:p>
            <a:pPr marL="402336" lvl="1" indent="0">
              <a:buNone/>
            </a:pPr>
            <a:r>
              <a:rPr lang="hu-HU" dirty="0"/>
              <a:t>STANDARD tábla: utolsó sor (gyakorlatilag APPEND)</a:t>
            </a:r>
          </a:p>
          <a:p>
            <a:pPr marL="402336" lvl="1" indent="0">
              <a:buNone/>
            </a:pPr>
            <a:r>
              <a:rPr lang="hu-HU" dirty="0"/>
              <a:t>SORTED tábla: rendezett beszúrás</a:t>
            </a:r>
          </a:p>
          <a:p>
            <a:pPr marL="402336" lvl="1" indent="0">
              <a:buNone/>
            </a:pPr>
            <a:r>
              <a:rPr lang="hu-HU" dirty="0"/>
              <a:t>HASHED tábla: hash függvény számítás és bejegyzés frissítés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022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762B-01B9-4536-9137-74CB4996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táblázat módosítása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70647-2484-4E51-AA4B-90730F187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MODIFY TABLE </a:t>
            </a:r>
            <a:r>
              <a:rPr lang="hu-HU" dirty="0"/>
              <a:t>belso_tabla </a:t>
            </a:r>
            <a:r>
              <a:rPr lang="hu-HU" b="1" dirty="0"/>
              <a:t>FROM </a:t>
            </a:r>
            <a:r>
              <a:rPr lang="hu-HU" dirty="0"/>
              <a:t>munkaterület.</a:t>
            </a:r>
          </a:p>
          <a:p>
            <a:endParaRPr lang="hu-HU" dirty="0"/>
          </a:p>
          <a:p>
            <a:pPr marL="109728" indent="0">
              <a:buNone/>
            </a:pPr>
            <a:r>
              <a:rPr lang="hu-HU" dirty="0"/>
              <a:t>A belső táblázat munkaterület változó szerinti kulcsai alapján megtalált sorát a munkaterület változó adataival frissíti.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1B30F-3493-435D-A1E4-12A5B19A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Beugró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B68F-6308-4BE2-92DD-E956A5140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1180063" cy="3766185"/>
          </a:xfrm>
        </p:spPr>
        <p:txBody>
          <a:bodyPr/>
          <a:lstStyle/>
          <a:p>
            <a:pPr marL="457200" indent="-457200">
              <a:buFont typeface="Arial" pitchFamily="34" charset="0"/>
              <a:buAutoNum type="arabicParenR"/>
            </a:pPr>
            <a:r>
              <a:rPr lang="en-GB" b="1" dirty="0" err="1"/>
              <a:t>Soroljon</a:t>
            </a:r>
            <a:r>
              <a:rPr lang="en-GB" b="1" dirty="0"/>
              <a:t> </a:t>
            </a:r>
            <a:r>
              <a:rPr lang="en-GB" b="1" dirty="0" err="1"/>
              <a:t>fel</a:t>
            </a:r>
            <a:r>
              <a:rPr lang="en-GB" b="1" dirty="0"/>
              <a:t> </a:t>
            </a:r>
            <a:r>
              <a:rPr lang="en-GB" b="1" dirty="0" err="1"/>
              <a:t>és</a:t>
            </a:r>
            <a:r>
              <a:rPr lang="en-GB" b="1" dirty="0"/>
              <a:t> </a:t>
            </a:r>
            <a:r>
              <a:rPr lang="en-GB" b="1" dirty="0" err="1"/>
              <a:t>röviden</a:t>
            </a:r>
            <a:r>
              <a:rPr lang="en-GB" b="1" dirty="0"/>
              <a:t> </a:t>
            </a:r>
            <a:r>
              <a:rPr lang="en-GB" b="1" dirty="0" err="1"/>
              <a:t>ismertessen</a:t>
            </a:r>
            <a:r>
              <a:rPr lang="en-GB" b="1" dirty="0"/>
              <a:t> 3 SAP </a:t>
            </a:r>
            <a:r>
              <a:rPr lang="en-GB" b="1" dirty="0" err="1"/>
              <a:t>logisztikai</a:t>
            </a:r>
            <a:r>
              <a:rPr lang="en-GB" b="1" dirty="0"/>
              <a:t> </a:t>
            </a:r>
            <a:r>
              <a:rPr lang="en-GB" b="1" dirty="0" err="1"/>
              <a:t>modult</a:t>
            </a:r>
            <a:r>
              <a:rPr lang="en-GB" b="1" dirty="0"/>
              <a:t>!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b="1" dirty="0"/>
              <a:t>TAM </a:t>
            </a:r>
            <a:r>
              <a:rPr lang="en-GB" b="1" dirty="0" err="1"/>
              <a:t>blokk</a:t>
            </a:r>
            <a:r>
              <a:rPr lang="en-GB" b="1" dirty="0"/>
              <a:t> diagram </a:t>
            </a:r>
            <a:r>
              <a:rPr lang="en-GB" b="1" dirty="0" err="1"/>
              <a:t>esetén</a:t>
            </a:r>
            <a:r>
              <a:rPr lang="en-GB" b="1" dirty="0"/>
              <a:t> mi </a:t>
            </a:r>
            <a:r>
              <a:rPr lang="en-GB" b="1" dirty="0" err="1"/>
              <a:t>az</a:t>
            </a:r>
            <a:r>
              <a:rPr lang="en-GB" b="1" dirty="0"/>
              <a:t> </a:t>
            </a:r>
            <a:r>
              <a:rPr lang="en-GB" b="1" dirty="0" err="1"/>
              <a:t>az</a:t>
            </a:r>
            <a:r>
              <a:rPr lang="en-GB" b="1" dirty="0"/>
              <a:t> </a:t>
            </a:r>
            <a:r>
              <a:rPr lang="en-GB" b="1" dirty="0" err="1"/>
              <a:t>ágens</a:t>
            </a:r>
            <a:r>
              <a:rPr lang="en-GB" b="1" dirty="0"/>
              <a:t>?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en-GB" b="1" dirty="0" err="1"/>
              <a:t>Ismertessen</a:t>
            </a:r>
            <a:r>
              <a:rPr lang="en-GB" b="1" dirty="0"/>
              <a:t> </a:t>
            </a:r>
            <a:r>
              <a:rPr lang="en-GB" b="1" dirty="0" err="1"/>
              <a:t>egy</a:t>
            </a:r>
            <a:r>
              <a:rPr lang="en-GB" b="1" dirty="0"/>
              <a:t> </a:t>
            </a:r>
            <a:r>
              <a:rPr lang="en-GB" b="1" dirty="0" err="1"/>
              <a:t>tipikus</a:t>
            </a:r>
            <a:r>
              <a:rPr lang="en-GB" b="1" dirty="0"/>
              <a:t> SAP </a:t>
            </a:r>
            <a:r>
              <a:rPr lang="en-GB" b="1" dirty="0" err="1"/>
              <a:t>installációt</a:t>
            </a:r>
            <a:r>
              <a:rPr lang="en-GB" b="1" dirty="0"/>
              <a:t>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506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A91F-1495-47FF-8853-7E385F1C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Sor törlése belső táblázatból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77FCE-0F2D-4827-A813-C9872490A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DELETE TABLE </a:t>
            </a:r>
            <a:r>
              <a:rPr lang="hu-HU" dirty="0"/>
              <a:t>belso_tabla </a:t>
            </a:r>
            <a:r>
              <a:rPr lang="hu-HU" b="1" dirty="0"/>
              <a:t>FROM </a:t>
            </a:r>
            <a:r>
              <a:rPr lang="hu-HU" dirty="0"/>
              <a:t>munkaterület.</a:t>
            </a:r>
          </a:p>
          <a:p>
            <a:endParaRPr lang="hu-HU" dirty="0"/>
          </a:p>
          <a:p>
            <a:pPr marL="109728" indent="0">
              <a:buNone/>
            </a:pPr>
            <a:r>
              <a:rPr lang="hu-HU" dirty="0"/>
              <a:t>A belső táblázat munkaterület változó szerinti kulcsai alapján megtalált sorát a munkaterület változó adataival frissíti.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469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5890-A249-45B9-AAEF-BDCC9D1D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Index alapú hozzáférés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24FF7-2191-4B06-90DB-0438D3A35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Ha a táblázatnak nincs definiált kulcsa, vagy STANDARD, SORTED táblázat, akkor lehetőség van index alapú hozzáférésre.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dirty="0"/>
              <a:t>INSERT</a:t>
            </a:r>
            <a:r>
              <a:rPr lang="hu-HU" dirty="0"/>
              <a:t> munkaterület </a:t>
            </a:r>
            <a:r>
              <a:rPr lang="hu-HU" b="1" dirty="0"/>
              <a:t>INTO</a:t>
            </a:r>
            <a:r>
              <a:rPr lang="hu-HU" dirty="0"/>
              <a:t> belso_tabla </a:t>
            </a:r>
            <a:r>
              <a:rPr lang="hu-HU" b="1" dirty="0"/>
              <a:t>INDEX</a:t>
            </a:r>
            <a:r>
              <a:rPr lang="hu-HU" dirty="0"/>
              <a:t> i.</a:t>
            </a:r>
          </a:p>
          <a:p>
            <a:pPr marL="109728" indent="0">
              <a:buNone/>
            </a:pPr>
            <a:r>
              <a:rPr lang="hu-HU" b="1" dirty="0"/>
              <a:t>MODIFY</a:t>
            </a:r>
            <a:r>
              <a:rPr lang="hu-HU" dirty="0"/>
              <a:t> belso_tabla </a:t>
            </a:r>
            <a:r>
              <a:rPr lang="hu-HU" b="1" dirty="0"/>
              <a:t>FROM</a:t>
            </a:r>
            <a:r>
              <a:rPr lang="hu-HU" dirty="0"/>
              <a:t> munkaterület </a:t>
            </a:r>
            <a:r>
              <a:rPr lang="hu-HU" b="1" dirty="0"/>
              <a:t>INDEX</a:t>
            </a:r>
            <a:r>
              <a:rPr lang="hu-HU" dirty="0"/>
              <a:t> i.</a:t>
            </a:r>
          </a:p>
          <a:p>
            <a:pPr marL="109728" indent="0">
              <a:buNone/>
            </a:pPr>
            <a:r>
              <a:rPr lang="hu-HU" b="1" dirty="0"/>
              <a:t>DELETE</a:t>
            </a:r>
            <a:r>
              <a:rPr lang="hu-HU" dirty="0"/>
              <a:t> belso_tabla </a:t>
            </a:r>
            <a:r>
              <a:rPr lang="hu-HU" b="1" dirty="0"/>
              <a:t>INDEX</a:t>
            </a:r>
            <a:r>
              <a:rPr lang="hu-HU" dirty="0"/>
              <a:t> i.</a:t>
            </a:r>
          </a:p>
          <a:p>
            <a:endParaRPr lang="hu-HU" dirty="0"/>
          </a:p>
          <a:p>
            <a:pPr marL="109728" indent="0">
              <a:buNone/>
            </a:pPr>
            <a:r>
              <a:rPr lang="hu-HU" dirty="0"/>
              <a:t>Túlindexelés esetén futás idejű hiba keletkezik.</a:t>
            </a:r>
          </a:p>
          <a:p>
            <a:pPr marL="109728" indent="0">
              <a:buNone/>
            </a:pPr>
            <a:r>
              <a:rPr lang="hu-HU" dirty="0"/>
              <a:t>Az belső tábla indexelése 1-től kezdődik.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75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F4B1-BDE4-4096-83DA-C8E30F2F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táblák sorrendezése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A284-B374-4743-86BB-046E2CC83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SORT</a:t>
            </a:r>
            <a:r>
              <a:rPr lang="hu-HU" dirty="0"/>
              <a:t>  belso_tabla </a:t>
            </a:r>
            <a:br>
              <a:rPr lang="hu-HU" dirty="0"/>
            </a:br>
            <a:r>
              <a:rPr lang="hu-HU" dirty="0"/>
              <a:t> [ASCENDING | DESCENDING ] BY oszlop</a:t>
            </a:r>
          </a:p>
          <a:p>
            <a:endParaRPr lang="hu-HU" dirty="0"/>
          </a:p>
          <a:p>
            <a:r>
              <a:rPr lang="hu-HU" dirty="0"/>
              <a:t>Azonos sorok esetén lehetőség van az eredeti sorrend megtartására a </a:t>
            </a:r>
            <a:r>
              <a:rPr lang="hu-HU" b="1" dirty="0"/>
              <a:t>STABLE</a:t>
            </a:r>
            <a:r>
              <a:rPr lang="hu-HU" dirty="0"/>
              <a:t> kulcsszóval.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821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077C7-AAFA-4E12-AEAE-D7AA8511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tábla feldolgozása ciklussal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16668-654F-4D64-9C2E-40E64B82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dirty="0"/>
              <a:t>Lehetőség van belső tábla tartalmát specializált ciklussal is feldolgozni.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dirty="0"/>
              <a:t>LOOP AT </a:t>
            </a:r>
            <a:r>
              <a:rPr lang="hu-HU" dirty="0"/>
              <a:t>belso_tabla </a:t>
            </a:r>
            <a:r>
              <a:rPr lang="hu-HU" b="1" dirty="0"/>
              <a:t>INTO</a:t>
            </a:r>
            <a:r>
              <a:rPr lang="hu-HU" dirty="0"/>
              <a:t> munkaterület</a:t>
            </a:r>
            <a:br>
              <a:rPr lang="hu-HU" dirty="0"/>
            </a:br>
            <a:r>
              <a:rPr lang="hu-HU" dirty="0"/>
              <a:t>	[</a:t>
            </a:r>
            <a:r>
              <a:rPr lang="hu-HU" b="1" dirty="0"/>
              <a:t>FROM</a:t>
            </a:r>
            <a:r>
              <a:rPr lang="hu-HU" dirty="0"/>
              <a:t> x </a:t>
            </a:r>
            <a:r>
              <a:rPr lang="hu-HU" b="1" dirty="0"/>
              <a:t>TO</a:t>
            </a:r>
            <a:r>
              <a:rPr lang="hu-HU" dirty="0"/>
              <a:t> y].</a:t>
            </a:r>
          </a:p>
          <a:p>
            <a:pPr marL="109728" indent="0">
              <a:buNone/>
            </a:pPr>
            <a:r>
              <a:rPr lang="hu-HU" dirty="0"/>
              <a:t>	utasítások.</a:t>
            </a:r>
          </a:p>
          <a:p>
            <a:pPr marL="109728" indent="0">
              <a:buNone/>
            </a:pPr>
            <a:r>
              <a:rPr lang="hu-HU" b="1" dirty="0"/>
              <a:t>ENDLOOP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61049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CFE6-5976-49A6-8FC4-9D29957B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Belső tábla feldolgozása ciklussal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473B6-03A7-4ECD-A8E9-6B249D16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dirty="0"/>
              <a:t>Lehetőség van belső tábla tartalmát specializált ciklussal is feldolgozni.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dirty="0"/>
              <a:t>LOOP</a:t>
            </a:r>
            <a:r>
              <a:rPr lang="hu-HU" dirty="0"/>
              <a:t> </a:t>
            </a:r>
            <a:r>
              <a:rPr lang="hu-HU" b="1" dirty="0"/>
              <a:t>AT</a:t>
            </a:r>
            <a:r>
              <a:rPr lang="hu-HU" dirty="0"/>
              <a:t> belso_tabla </a:t>
            </a:r>
            <a:r>
              <a:rPr lang="hu-HU" b="1" dirty="0"/>
              <a:t>INTO</a:t>
            </a:r>
            <a:r>
              <a:rPr lang="hu-HU" dirty="0"/>
              <a:t> munkaterület</a:t>
            </a:r>
            <a:br>
              <a:rPr lang="hu-HU" dirty="0"/>
            </a:br>
            <a:r>
              <a:rPr lang="hu-HU" dirty="0"/>
              <a:t>	[</a:t>
            </a:r>
            <a:r>
              <a:rPr lang="hu-HU" b="1" dirty="0"/>
              <a:t>WHERE</a:t>
            </a:r>
            <a:r>
              <a:rPr lang="hu-HU" dirty="0"/>
              <a:t> logikai_kifejezés].</a:t>
            </a:r>
          </a:p>
          <a:p>
            <a:pPr marL="109728" indent="0">
              <a:buNone/>
            </a:pPr>
            <a:r>
              <a:rPr lang="hu-HU" dirty="0"/>
              <a:t>	utasítások.</a:t>
            </a:r>
          </a:p>
          <a:p>
            <a:pPr marL="109728" indent="0">
              <a:buNone/>
            </a:pPr>
            <a:r>
              <a:rPr lang="hu-HU" b="1" dirty="0"/>
              <a:t>ENDLOOP</a:t>
            </a:r>
            <a:r>
              <a:rPr lang="hu-HU" dirty="0"/>
              <a:t>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62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0121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F6C3F-AD93-45CE-BE6B-14EED87F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Gyakorlat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37B4B-3441-4400-B663-5C21FE57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1) </a:t>
            </a:r>
            <a:r>
              <a:rPr lang="en-GB" dirty="0" err="1"/>
              <a:t>Tárolja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első</a:t>
            </a:r>
            <a:r>
              <a:rPr lang="en-GB" dirty="0"/>
              <a:t> 10 </a:t>
            </a:r>
            <a:r>
              <a:rPr lang="en-GB" dirty="0" err="1"/>
              <a:t>pozitív</a:t>
            </a:r>
            <a:r>
              <a:rPr lang="en-GB" dirty="0"/>
              <a:t> </a:t>
            </a:r>
            <a:r>
              <a:rPr lang="en-GB" dirty="0" err="1"/>
              <a:t>páratlan</a:t>
            </a:r>
            <a:r>
              <a:rPr lang="en-GB" dirty="0"/>
              <a:t> </a:t>
            </a:r>
            <a:r>
              <a:rPr lang="en-GB" dirty="0" err="1"/>
              <a:t>számot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standard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táblázatban</a:t>
            </a:r>
            <a:r>
              <a:rPr lang="en-GB" dirty="0"/>
              <a:t>! </a:t>
            </a:r>
            <a:r>
              <a:rPr lang="en-GB" dirty="0" err="1"/>
              <a:t>Írja</a:t>
            </a:r>
            <a:r>
              <a:rPr lang="en-GB" dirty="0"/>
              <a:t> ki  </a:t>
            </a:r>
            <a:r>
              <a:rPr lang="en-GB" dirty="0" err="1"/>
              <a:t>táblázat</a:t>
            </a:r>
            <a:r>
              <a:rPr lang="en-GB" dirty="0"/>
              <a:t> </a:t>
            </a:r>
            <a:r>
              <a:rPr lang="en-GB" dirty="0" err="1"/>
              <a:t>tartalmát</a:t>
            </a:r>
            <a:r>
              <a:rPr lang="en-GB" dirty="0"/>
              <a:t> a </a:t>
            </a:r>
            <a:r>
              <a:rPr lang="en-GB" dirty="0" err="1"/>
              <a:t>konzolra</a:t>
            </a:r>
            <a:r>
              <a:rPr lang="en-GB" dirty="0"/>
              <a:t>!</a:t>
            </a:r>
          </a:p>
          <a:p>
            <a:r>
              <a:rPr lang="en-GB" dirty="0"/>
              <a:t>2) </a:t>
            </a:r>
            <a:r>
              <a:rPr lang="en-GB" dirty="0" err="1"/>
              <a:t>Tárolja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első</a:t>
            </a:r>
            <a:r>
              <a:rPr lang="en-GB" dirty="0"/>
              <a:t> 1000 </a:t>
            </a:r>
            <a:r>
              <a:rPr lang="en-GB" dirty="0" err="1"/>
              <a:t>pozitív</a:t>
            </a:r>
            <a:r>
              <a:rPr lang="en-GB" dirty="0"/>
              <a:t> </a:t>
            </a:r>
            <a:r>
              <a:rPr lang="en-GB" dirty="0" err="1"/>
              <a:t>páratlan</a:t>
            </a:r>
            <a:r>
              <a:rPr lang="en-GB" dirty="0"/>
              <a:t> </a:t>
            </a:r>
            <a:r>
              <a:rPr lang="en-GB" dirty="0" err="1"/>
              <a:t>számot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sorrendezett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táblázatban</a:t>
            </a:r>
            <a:r>
              <a:rPr lang="en-GB" dirty="0"/>
              <a:t>! </a:t>
            </a:r>
            <a:r>
              <a:rPr lang="en-GB" dirty="0" err="1"/>
              <a:t>Írja</a:t>
            </a:r>
            <a:r>
              <a:rPr lang="en-GB" dirty="0"/>
              <a:t> ki  </a:t>
            </a:r>
            <a:r>
              <a:rPr lang="en-GB" dirty="0" err="1"/>
              <a:t>táblázat</a:t>
            </a:r>
            <a:r>
              <a:rPr lang="en-GB" dirty="0"/>
              <a:t> </a:t>
            </a:r>
            <a:r>
              <a:rPr lang="en-GB" dirty="0" err="1"/>
              <a:t>tartalmát</a:t>
            </a:r>
            <a:r>
              <a:rPr lang="en-GB" dirty="0"/>
              <a:t> a </a:t>
            </a:r>
            <a:r>
              <a:rPr lang="en-GB" dirty="0" err="1"/>
              <a:t>konzolra</a:t>
            </a:r>
            <a:r>
              <a:rPr lang="en-GB" dirty="0"/>
              <a:t>!</a:t>
            </a:r>
          </a:p>
          <a:p>
            <a:r>
              <a:rPr lang="en-GB" dirty="0"/>
              <a:t>3) </a:t>
            </a:r>
            <a:r>
              <a:rPr lang="en-GB" dirty="0" err="1"/>
              <a:t>Készítsen</a:t>
            </a:r>
            <a:r>
              <a:rPr lang="en-GB" dirty="0"/>
              <a:t> </a:t>
            </a:r>
            <a:r>
              <a:rPr lang="en-GB" dirty="0" err="1"/>
              <a:t>struktúrát</a:t>
            </a:r>
            <a:r>
              <a:rPr lang="en-GB" dirty="0"/>
              <a:t>, </a:t>
            </a:r>
            <a:r>
              <a:rPr lang="en-GB" dirty="0" err="1"/>
              <a:t>amelyben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hallgató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dirty="0" err="1"/>
              <a:t>félévben</a:t>
            </a:r>
            <a:r>
              <a:rPr lang="en-GB" dirty="0"/>
              <a:t> </a:t>
            </a:r>
            <a:r>
              <a:rPr lang="en-GB" dirty="0" err="1"/>
              <a:t>felvett</a:t>
            </a:r>
            <a:r>
              <a:rPr lang="en-GB" dirty="0"/>
              <a:t> </a:t>
            </a:r>
            <a:r>
              <a:rPr lang="en-GB" dirty="0" err="1"/>
              <a:t>tantárgyait</a:t>
            </a:r>
            <a:r>
              <a:rPr lang="en-GB" dirty="0"/>
              <a:t> </a:t>
            </a:r>
            <a:r>
              <a:rPr lang="en-GB" dirty="0" err="1"/>
              <a:t>tárolja</a:t>
            </a:r>
            <a:r>
              <a:rPr lang="en-GB" dirty="0"/>
              <a:t>, mint: </a:t>
            </a:r>
            <a:r>
              <a:rPr lang="en-GB" dirty="0" err="1"/>
              <a:t>Felvett</a:t>
            </a:r>
            <a:r>
              <a:rPr lang="en-GB" dirty="0"/>
              <a:t> </a:t>
            </a:r>
            <a:r>
              <a:rPr lang="en-GB" dirty="0" err="1"/>
              <a:t>tárgy</a:t>
            </a:r>
            <a:r>
              <a:rPr lang="en-GB" dirty="0"/>
              <a:t> </a:t>
            </a:r>
            <a:r>
              <a:rPr lang="en-GB" dirty="0" err="1"/>
              <a:t>kódja</a:t>
            </a:r>
            <a:r>
              <a:rPr lang="en-GB" dirty="0"/>
              <a:t>, </a:t>
            </a:r>
            <a:r>
              <a:rPr lang="en-GB" dirty="0" err="1"/>
              <a:t>Felvett</a:t>
            </a:r>
            <a:r>
              <a:rPr lang="en-GB" dirty="0"/>
              <a:t> </a:t>
            </a:r>
            <a:r>
              <a:rPr lang="en-GB" dirty="0" err="1"/>
              <a:t>tárgy</a:t>
            </a:r>
            <a:r>
              <a:rPr lang="en-GB" dirty="0"/>
              <a:t> neve, </a:t>
            </a:r>
            <a:r>
              <a:rPr lang="en-GB" dirty="0" err="1"/>
              <a:t>Aláírás</a:t>
            </a:r>
            <a:r>
              <a:rPr lang="en-GB" dirty="0"/>
              <a:t> </a:t>
            </a:r>
            <a:r>
              <a:rPr lang="en-GB" dirty="0" err="1"/>
              <a:t>megszerzésének</a:t>
            </a:r>
            <a:r>
              <a:rPr lang="en-GB" dirty="0"/>
              <a:t> </a:t>
            </a:r>
            <a:r>
              <a:rPr lang="en-GB" dirty="0" err="1"/>
              <a:t>dátuma</a:t>
            </a:r>
            <a:r>
              <a:rPr lang="en-GB" dirty="0"/>
              <a:t>, </a:t>
            </a:r>
            <a:r>
              <a:rPr lang="en-GB" dirty="0" err="1"/>
              <a:t>Vizsga</a:t>
            </a:r>
            <a:r>
              <a:rPr lang="en-GB" dirty="0"/>
              <a:t> </a:t>
            </a:r>
            <a:r>
              <a:rPr lang="en-GB" dirty="0" err="1"/>
              <a:t>dátuma</a:t>
            </a:r>
            <a:r>
              <a:rPr lang="en-GB" dirty="0"/>
              <a:t>, </a:t>
            </a:r>
            <a:r>
              <a:rPr lang="en-GB" dirty="0" err="1"/>
              <a:t>Érdemjegy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6027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F6C3F-AD93-45CE-BE6B-14EED87FF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Gyakorlat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37B4B-3441-4400-B663-5C21FE57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4) </a:t>
            </a:r>
            <a:r>
              <a:rPr lang="en-GB" dirty="0" err="1"/>
              <a:t>Egy</a:t>
            </a:r>
            <a:r>
              <a:rPr lang="en-GB" dirty="0"/>
              <a:t> standard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táblázatban</a:t>
            </a:r>
            <a:r>
              <a:rPr lang="en-GB" dirty="0"/>
              <a:t> </a:t>
            </a:r>
            <a:r>
              <a:rPr lang="en-GB" dirty="0" err="1"/>
              <a:t>gyűjtse</a:t>
            </a:r>
            <a:r>
              <a:rPr lang="en-GB" dirty="0"/>
              <a:t> </a:t>
            </a:r>
            <a:r>
              <a:rPr lang="en-GB" dirty="0" err="1"/>
              <a:t>össze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első</a:t>
            </a:r>
            <a:r>
              <a:rPr lang="en-GB" dirty="0"/>
              <a:t> 100 </a:t>
            </a:r>
            <a:r>
              <a:rPr lang="en-GB" dirty="0" err="1"/>
              <a:t>darab</a:t>
            </a:r>
            <a:r>
              <a:rPr lang="en-GB" dirty="0"/>
              <a:t> 11-el </a:t>
            </a:r>
            <a:r>
              <a:rPr lang="en-GB" dirty="0" err="1"/>
              <a:t>osztható</a:t>
            </a:r>
            <a:r>
              <a:rPr lang="en-GB" dirty="0"/>
              <a:t> </a:t>
            </a:r>
            <a:r>
              <a:rPr lang="en-GB" dirty="0" err="1"/>
              <a:t>pozitív</a:t>
            </a:r>
            <a:r>
              <a:rPr lang="en-GB" dirty="0"/>
              <a:t> </a:t>
            </a:r>
            <a:r>
              <a:rPr lang="en-GB" dirty="0" err="1"/>
              <a:t>egész</a:t>
            </a:r>
            <a:r>
              <a:rPr lang="en-GB" dirty="0"/>
              <a:t> </a:t>
            </a:r>
            <a:r>
              <a:rPr lang="en-GB" dirty="0" err="1"/>
              <a:t>számot</a:t>
            </a:r>
            <a:r>
              <a:rPr lang="en-GB" dirty="0"/>
              <a:t>! </a:t>
            </a:r>
            <a:r>
              <a:rPr lang="en-GB" dirty="0" err="1"/>
              <a:t>Számítsa</a:t>
            </a:r>
            <a:r>
              <a:rPr lang="en-GB" dirty="0"/>
              <a:t> ki a </a:t>
            </a:r>
            <a:r>
              <a:rPr lang="en-GB" dirty="0" err="1"/>
              <a:t>számok</a:t>
            </a:r>
            <a:r>
              <a:rPr lang="en-GB" dirty="0"/>
              <a:t> </a:t>
            </a:r>
            <a:r>
              <a:rPr lang="en-GB" dirty="0" err="1"/>
              <a:t>átlagát</a:t>
            </a:r>
            <a:r>
              <a:rPr lang="en-GB" dirty="0"/>
              <a:t>! Az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</a:t>
            </a:r>
            <a:r>
              <a:rPr lang="en-GB" dirty="0"/>
              <a:t> </a:t>
            </a:r>
            <a:r>
              <a:rPr lang="en-GB" dirty="0" err="1"/>
              <a:t>tartalmát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a </a:t>
            </a:r>
            <a:r>
              <a:rPr lang="en-GB" dirty="0" err="1"/>
              <a:t>számított</a:t>
            </a:r>
            <a:r>
              <a:rPr lang="en-GB" dirty="0"/>
              <a:t> </a:t>
            </a:r>
            <a:r>
              <a:rPr lang="en-GB" dirty="0" err="1"/>
              <a:t>átlagot</a:t>
            </a:r>
            <a:r>
              <a:rPr lang="en-GB" dirty="0"/>
              <a:t> </a:t>
            </a:r>
            <a:r>
              <a:rPr lang="en-GB" dirty="0" err="1"/>
              <a:t>írja</a:t>
            </a:r>
            <a:r>
              <a:rPr lang="en-GB" dirty="0"/>
              <a:t> ki a </a:t>
            </a:r>
            <a:r>
              <a:rPr lang="en-GB" dirty="0" err="1"/>
              <a:t>konzolra</a:t>
            </a:r>
            <a:r>
              <a:rPr lang="en-GB" dirty="0"/>
              <a:t>!</a:t>
            </a:r>
          </a:p>
          <a:p>
            <a:r>
              <a:rPr lang="en-GB" dirty="0"/>
              <a:t>5) </a:t>
            </a:r>
            <a:r>
              <a:rPr lang="en-GB" dirty="0" err="1"/>
              <a:t>Gyűjtse</a:t>
            </a:r>
            <a:r>
              <a:rPr lang="en-GB" dirty="0"/>
              <a:t> </a:t>
            </a:r>
            <a:r>
              <a:rPr lang="en-GB" dirty="0" err="1"/>
              <a:t>össze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első</a:t>
            </a:r>
            <a:r>
              <a:rPr lang="en-GB" dirty="0"/>
              <a:t> 20 Fibonacci </a:t>
            </a:r>
            <a:r>
              <a:rPr lang="en-GB" dirty="0" err="1"/>
              <a:t>számot</a:t>
            </a:r>
            <a:r>
              <a:rPr lang="en-GB" dirty="0"/>
              <a:t> </a:t>
            </a:r>
            <a:r>
              <a:rPr lang="en-GB" dirty="0" err="1"/>
              <a:t>egy</a:t>
            </a:r>
            <a:r>
              <a:rPr lang="en-GB" dirty="0"/>
              <a:t> </a:t>
            </a:r>
            <a:r>
              <a:rPr lang="en-GB" b="1" dirty="0" err="1"/>
              <a:t>sorrendezett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táblázatba</a:t>
            </a:r>
            <a:r>
              <a:rPr lang="en-GB" dirty="0"/>
              <a:t>! </a:t>
            </a:r>
            <a:r>
              <a:rPr lang="en-GB" dirty="0" err="1"/>
              <a:t>Törölje</a:t>
            </a:r>
            <a:r>
              <a:rPr lang="en-GB" dirty="0"/>
              <a:t> ki a </a:t>
            </a:r>
            <a:r>
              <a:rPr lang="en-GB" dirty="0" err="1"/>
              <a:t>táblázatból</a:t>
            </a:r>
            <a:r>
              <a:rPr lang="en-GB" dirty="0"/>
              <a:t> 10. </a:t>
            </a:r>
            <a:r>
              <a:rPr lang="en-GB" dirty="0" err="1"/>
              <a:t>elemet</a:t>
            </a:r>
            <a:r>
              <a:rPr lang="en-GB" dirty="0"/>
              <a:t>! </a:t>
            </a:r>
            <a:r>
              <a:rPr lang="en-GB" dirty="0" err="1"/>
              <a:t>Írja</a:t>
            </a:r>
            <a:r>
              <a:rPr lang="en-GB" dirty="0"/>
              <a:t> ki a </a:t>
            </a:r>
            <a:r>
              <a:rPr lang="en-GB" dirty="0" err="1"/>
              <a:t>maradék</a:t>
            </a:r>
            <a:r>
              <a:rPr lang="en-GB" dirty="0"/>
              <a:t> </a:t>
            </a:r>
            <a:r>
              <a:rPr lang="en-GB" dirty="0" err="1"/>
              <a:t>táblázatot</a:t>
            </a:r>
            <a:r>
              <a:rPr lang="en-GB" dirty="0"/>
              <a:t> </a:t>
            </a:r>
            <a:r>
              <a:rPr lang="en-GB" dirty="0" err="1"/>
              <a:t>csökkenő</a:t>
            </a:r>
            <a:r>
              <a:rPr lang="en-GB" dirty="0"/>
              <a:t> </a:t>
            </a:r>
            <a:r>
              <a:rPr lang="en-GB" dirty="0" err="1"/>
              <a:t>sorrendben</a:t>
            </a:r>
            <a:r>
              <a:rPr lang="en-GB" dirty="0"/>
              <a:t> a </a:t>
            </a:r>
            <a:r>
              <a:rPr lang="en-GB" dirty="0" err="1"/>
              <a:t>konzolra</a:t>
            </a:r>
            <a:r>
              <a:rPr lang="en-GB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214999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9018-07D0-4A0D-AEBB-EFB1D37A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Field-symbols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67224-E02C-4536-B647-09502F9A0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https://help.sap.com/doc/abapdocu_751_index_htm/7.51/en-us/abenabap_field_symbols.htm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35856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65D4C-38F6-443D-86B2-A6B8C806A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Eljárások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A384E-289B-45CE-AAF4-7A7E179DF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Saját helyi adatterülettel rendelkeznek</a:t>
            </a:r>
          </a:p>
          <a:p>
            <a:pPr lvl="1"/>
            <a:r>
              <a:rPr lang="hu-HU" dirty="0"/>
              <a:t>Szubrutinok</a:t>
            </a:r>
          </a:p>
          <a:p>
            <a:pPr lvl="1"/>
            <a:r>
              <a:rPr lang="hu-HU" dirty="0"/>
              <a:t>Funkciós modulok</a:t>
            </a:r>
          </a:p>
          <a:p>
            <a:pPr lvl="1"/>
            <a:r>
              <a:rPr lang="hu-HU" dirty="0"/>
              <a:t>Metódusok</a:t>
            </a:r>
          </a:p>
          <a:p>
            <a:pPr marL="4572" lvl="1" indent="0">
              <a:buNone/>
            </a:pPr>
            <a:endParaRPr lang="hu-HU" dirty="0"/>
          </a:p>
          <a:p>
            <a:pPr marL="4572" lvl="1" indent="0">
              <a:buNone/>
            </a:pPr>
            <a:r>
              <a:rPr lang="hu-HU" dirty="0"/>
              <a:t>A program modularizálására szolgálnak.</a:t>
            </a:r>
          </a:p>
          <a:p>
            <a:pPr marL="4572" lvl="1" indent="0">
              <a:buNone/>
            </a:pPr>
            <a:r>
              <a:rPr lang="hu-HU" dirty="0"/>
              <a:t>Metódusokat csak objektum orientált ABAP környezetben használhatunk.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73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1E9A8-C659-4D96-A4AE-C96BBE4C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hu-HU" dirty="0"/>
              <a:t>. alkalom vázlata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AA906-5F9F-4442-8475-24B091CCC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Beugró</a:t>
            </a:r>
            <a:endParaRPr lang="hu-HU" dirty="0"/>
          </a:p>
          <a:p>
            <a:pPr lvl="0"/>
            <a:endParaRPr lang="en-GB" dirty="0"/>
          </a:p>
          <a:p>
            <a:r>
              <a:rPr lang="en-GB" dirty="0"/>
              <a:t>FMC – Activity diagram</a:t>
            </a:r>
          </a:p>
          <a:p>
            <a:pPr lvl="0"/>
            <a:endParaRPr lang="en-GB" dirty="0"/>
          </a:p>
          <a:p>
            <a:pPr lvl="0"/>
            <a:r>
              <a:rPr lang="en-GB" dirty="0" err="1"/>
              <a:t>Adattípusok</a:t>
            </a:r>
            <a:endParaRPr lang="hu-HU" dirty="0"/>
          </a:p>
          <a:p>
            <a:pPr lvl="0"/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</a:t>
            </a:r>
            <a:endParaRPr lang="en-GB" dirty="0"/>
          </a:p>
          <a:p>
            <a:pPr lvl="0"/>
            <a:r>
              <a:rPr lang="en-GB" dirty="0" err="1"/>
              <a:t>Műveletvégzés</a:t>
            </a:r>
            <a:r>
              <a:rPr lang="en-GB" dirty="0"/>
              <a:t> </a:t>
            </a:r>
            <a:r>
              <a:rPr lang="en-GB" dirty="0" err="1"/>
              <a:t>belső</a:t>
            </a:r>
            <a:r>
              <a:rPr lang="en-GB" dirty="0"/>
              <a:t> </a:t>
            </a:r>
            <a:r>
              <a:rPr lang="en-GB" dirty="0" err="1"/>
              <a:t>táblákkal</a:t>
            </a:r>
            <a:endParaRPr lang="en-GB" dirty="0"/>
          </a:p>
          <a:p>
            <a:pPr lvl="0"/>
            <a:r>
              <a:rPr lang="en-GB" dirty="0" err="1"/>
              <a:t>Gyakorlat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052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32D4-BF8B-40E9-A71B-F8DEB537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Eljárások - szubrutin</a:t>
            </a: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F7A3D9E-BBE2-4699-B3C3-C5A5A61F94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59" y="2011363"/>
            <a:ext cx="5317156" cy="376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795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21ED-3137-4D6A-A9EB-0C951C6E1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Eljárások – funkciós modul</a:t>
            </a:r>
            <a:endParaRPr lang="en-GB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370ADE1-0BDD-459D-A55E-2FB3CD0355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559" y="2011363"/>
            <a:ext cx="5317156" cy="376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6115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19B52-4ED4-46A7-9F68-095B9E67E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Eljárások – metódus</a:t>
            </a: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224BFB9-01E3-4EBD-A9F0-D1DBE01498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57" y="2011363"/>
            <a:ext cx="4726361" cy="3767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4122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CA536-D680-4820-8422-E5616455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Szubrutinok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C1C7-AD1F-4047-AAE8-02C287E97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b="1" dirty="0"/>
              <a:t>FORM</a:t>
            </a:r>
            <a:r>
              <a:rPr lang="hu-HU" dirty="0"/>
              <a:t> &lt;név&gt; &lt;interfész definíciója&gt;.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  &lt;feldolgozási blokk&gt;.</a:t>
            </a:r>
            <a:endParaRPr lang="en-US" dirty="0"/>
          </a:p>
          <a:p>
            <a:pPr marL="109728" indent="0">
              <a:buNone/>
            </a:pPr>
            <a:r>
              <a:rPr lang="hu-HU" b="1" dirty="0"/>
              <a:t>ENDFORM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A szubrutin a főprogrammal, vagy más szubrutinnal nem lapolódhat át.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0088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766F-448B-4D77-8F39-8125DF1A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Szubrutinok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560A1-06DB-4C59-A3A5-3B47A75A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szubrutin paraméterei lehetnek</a:t>
            </a:r>
          </a:p>
          <a:p>
            <a:pPr lvl="1"/>
            <a:r>
              <a:rPr lang="hu-HU" b="1" dirty="0"/>
              <a:t>Érték szerint átadva</a:t>
            </a:r>
            <a:r>
              <a:rPr lang="hu-HU" dirty="0"/>
              <a:t>, mely esetben az felhívó helyen megadott érték átmásolásra kerül és a szubrutinnak nincs hatása a meghívó helyre</a:t>
            </a:r>
          </a:p>
          <a:p>
            <a:pPr marL="411480" lvl="1" indent="0" algn="ctr">
              <a:buNone/>
            </a:pPr>
            <a:r>
              <a:rPr lang="hu-HU" b="1" dirty="0"/>
              <a:t>USING value(par)</a:t>
            </a:r>
          </a:p>
          <a:p>
            <a:pPr lvl="1"/>
            <a:r>
              <a:rPr lang="hu-HU" b="1" dirty="0"/>
              <a:t>Cím szerint átadva</a:t>
            </a:r>
            <a:r>
              <a:rPr lang="hu-HU" dirty="0"/>
              <a:t>, mely esetben a szubrutinban történő paraméter értékváltoztatás a felhívó helyen definiált változón megy végbe.</a:t>
            </a:r>
          </a:p>
          <a:p>
            <a:pPr marL="411480" lvl="1" indent="0" algn="ctr">
              <a:buNone/>
            </a:pPr>
            <a:r>
              <a:rPr lang="hu-HU" b="1" dirty="0"/>
              <a:t>USING parameter</a:t>
            </a:r>
          </a:p>
          <a:p>
            <a:pPr marL="411480" lvl="1" indent="0" algn="ctr">
              <a:buNone/>
            </a:pPr>
            <a:r>
              <a:rPr lang="hu-HU" b="1" dirty="0"/>
              <a:t>CHANGING parameter</a:t>
            </a:r>
          </a:p>
          <a:p>
            <a:pPr lvl="1"/>
            <a:r>
              <a:rPr lang="hu-HU" b="1" dirty="0"/>
              <a:t>Visszatéréskori értékadás</a:t>
            </a:r>
            <a:endParaRPr lang="hu-HU" dirty="0"/>
          </a:p>
          <a:p>
            <a:pPr marL="411480" lvl="1" indent="0" algn="ctr">
              <a:buNone/>
            </a:pPr>
            <a:r>
              <a:rPr lang="hu-HU" b="1" dirty="0"/>
              <a:t>CHANGING value(parameter)</a:t>
            </a:r>
          </a:p>
          <a:p>
            <a:pPr marL="411480" lvl="1" indent="0">
              <a:buNone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2789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0C55D-E7B3-466E-8D8A-9A476A9F3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Szubrutinok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0A40B-6E03-4192-AA9D-244256581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hu-HU" b="1" dirty="0"/>
              <a:t>FORM</a:t>
            </a:r>
            <a:r>
              <a:rPr lang="hu-HU" dirty="0"/>
              <a:t> calc_percent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</a:t>
            </a:r>
            <a:r>
              <a:rPr lang="hu-HU" b="1" dirty="0"/>
              <a:t>USING</a:t>
            </a:r>
            <a:r>
              <a:rPr lang="hu-HU" dirty="0"/>
              <a:t>	</a:t>
            </a:r>
          </a:p>
          <a:p>
            <a:pPr marL="109728" indent="0">
              <a:buNone/>
            </a:pPr>
            <a:r>
              <a:rPr lang="hu-HU" dirty="0"/>
              <a:t>		value(f_ertek)	</a:t>
            </a:r>
            <a:r>
              <a:rPr lang="hu-HU" b="1" dirty="0"/>
              <a:t>TYPE</a:t>
            </a:r>
            <a:r>
              <a:rPr lang="hu-HU" dirty="0"/>
              <a:t> i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	value(f_osszeg)	</a:t>
            </a:r>
            <a:r>
              <a:rPr lang="hu-HU" b="1" dirty="0"/>
              <a:t>TYPE</a:t>
            </a:r>
            <a:r>
              <a:rPr lang="hu-HU" dirty="0"/>
              <a:t> i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</a:t>
            </a:r>
            <a:r>
              <a:rPr lang="hu-HU" b="1" dirty="0"/>
              <a:t>CHANGING</a:t>
            </a:r>
            <a:r>
              <a:rPr lang="hu-HU" dirty="0"/>
              <a:t>	</a:t>
            </a:r>
          </a:p>
          <a:p>
            <a:pPr marL="109728" indent="0">
              <a:buNone/>
            </a:pPr>
            <a:r>
              <a:rPr lang="hu-HU" dirty="0"/>
              <a:t>		value(f_szazalek_lab)	</a:t>
            </a:r>
            <a:r>
              <a:rPr lang="hu-HU" b="1" dirty="0"/>
              <a:t>TYPE</a:t>
            </a:r>
            <a:r>
              <a:rPr lang="hu-HU" dirty="0"/>
              <a:t> p </a:t>
            </a:r>
            <a:r>
              <a:rPr lang="hu-HU" b="1" dirty="0"/>
              <a:t>DECIMALS</a:t>
            </a:r>
            <a:r>
              <a:rPr lang="hu-HU" dirty="0"/>
              <a:t> 2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		f_nincsis		</a:t>
            </a:r>
            <a:r>
              <a:rPr lang="hu-HU" b="1" dirty="0"/>
              <a:t>TYPE</a:t>
            </a:r>
            <a:r>
              <a:rPr lang="hu-HU" dirty="0"/>
              <a:t> </a:t>
            </a:r>
            <a:r>
              <a:rPr lang="hu-HU" b="1" dirty="0">
                <a:solidFill>
                  <a:srgbClr val="FF0000"/>
                </a:solidFill>
              </a:rPr>
              <a:t>ANY</a:t>
            </a:r>
            <a:r>
              <a:rPr lang="hu-HU" dirty="0"/>
              <a:t>.</a:t>
            </a:r>
            <a:endParaRPr lang="en-US" dirty="0"/>
          </a:p>
          <a:p>
            <a:pPr marL="109728" indent="0">
              <a:buNone/>
            </a:pPr>
            <a:r>
              <a:rPr lang="hu-HU" dirty="0"/>
              <a:t>	f_szazalek_lab = f_ertek * 100 / f_osszeg.</a:t>
            </a:r>
            <a:endParaRPr lang="en-US" dirty="0"/>
          </a:p>
          <a:p>
            <a:pPr marL="109728" indent="0">
              <a:buNone/>
            </a:pPr>
            <a:r>
              <a:rPr lang="hu-HU" b="1" dirty="0"/>
              <a:t>ENDFORM</a:t>
            </a:r>
            <a:r>
              <a:rPr lang="hu-H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569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72B4E-ED5B-4928-8E9B-5FED98EC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Szubrutinok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E24CB-C762-4CBD-811E-1D0CB07B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dirty="0"/>
              <a:t>PERFORM </a:t>
            </a:r>
            <a:r>
              <a:rPr lang="hu-HU" dirty="0"/>
              <a:t>&lt;szubrutin-név&gt; &lt;aktuális paraméterek&gt; .</a:t>
            </a:r>
          </a:p>
          <a:p>
            <a:pPr marL="109728" indent="0">
              <a:buNone/>
            </a:pPr>
            <a:endParaRPr lang="hu-HU" dirty="0"/>
          </a:p>
          <a:p>
            <a:pPr marL="109728" indent="0">
              <a:buNone/>
            </a:pPr>
            <a:r>
              <a:rPr lang="hu-HU" b="1" dirty="0"/>
              <a:t>PERFORM </a:t>
            </a:r>
            <a:r>
              <a:rPr lang="hu-HU" dirty="0"/>
              <a:t>calc_percent </a:t>
            </a:r>
            <a:br>
              <a:rPr lang="hu-HU" dirty="0"/>
            </a:br>
            <a:r>
              <a:rPr lang="hu-HU" dirty="0"/>
              <a:t>	</a:t>
            </a:r>
            <a:r>
              <a:rPr lang="hu-HU" b="1" dirty="0"/>
              <a:t>USING </a:t>
            </a:r>
            <a:r>
              <a:rPr lang="hu-HU" dirty="0"/>
              <a:t>2 4 </a:t>
            </a:r>
            <a:br>
              <a:rPr lang="hu-HU" dirty="0"/>
            </a:br>
            <a:r>
              <a:rPr lang="hu-HU" dirty="0"/>
              <a:t>	</a:t>
            </a:r>
            <a:r>
              <a:rPr lang="hu-HU" b="1" dirty="0"/>
              <a:t>CHANGING </a:t>
            </a:r>
            <a:r>
              <a:rPr lang="hu-HU" dirty="0"/>
              <a:t>szazalek nincsval.	</a:t>
            </a:r>
            <a:br>
              <a:rPr lang="hu-HU" dirty="0"/>
            </a:br>
            <a:endParaRPr lang="en-US" dirty="0"/>
          </a:p>
          <a:p>
            <a:endParaRPr lang="en-US" dirty="0"/>
          </a:p>
          <a:p>
            <a:pPr marL="411480" lvl="1" indent="0">
              <a:buNone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0772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csoportok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funkciós modulokat fogja össze</a:t>
            </a:r>
          </a:p>
          <a:p>
            <a:r>
              <a:rPr lang="hu-HU" dirty="0"/>
              <a:t>Egy funkciós modul egy funkciós csoporthoz tartozik (kötelezően)</a:t>
            </a:r>
          </a:p>
          <a:p>
            <a:r>
              <a:rPr lang="hu-HU" dirty="0"/>
              <a:t>Az egy </a:t>
            </a:r>
            <a:r>
              <a:rPr lang="hu-HU"/>
              <a:t>funkciós csoport </a:t>
            </a:r>
            <a:r>
              <a:rPr lang="hu-HU" dirty="0"/>
              <a:t>tartozó funkciós modulok rendelkezhetnek közös adatterülettel. Ez a közös adatterület funkciós modul hívások között is őrzi az állapotát.</a:t>
            </a:r>
          </a:p>
          <a:p>
            <a:r>
              <a:rPr lang="hu-HU" dirty="0"/>
              <a:t>A funkciós csoportot meghívni nem lehet, csak a funkciós modulokat</a:t>
            </a:r>
          </a:p>
          <a:p>
            <a:r>
              <a:rPr lang="hu-HU" dirty="0"/>
              <a:t>Ha legalább egy funkciós modult meghívtak a funkciós csoportból, akkor a fő program sessionjébe a teljes csoport betöltésre kerül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0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Kitekintés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funkciós csoportot milyen objektum orientált fogalomnak feleltethetnénk meg?</a:t>
            </a:r>
          </a:p>
          <a:p>
            <a:r>
              <a:rPr lang="hu-HU" dirty="0"/>
              <a:t>Ilyen szempontból a funkciós modult minek feleltethetnénk meg?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4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csoportok létrehozása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Funkciós csoportot az ABAP </a:t>
            </a:r>
            <a:r>
              <a:rPr lang="hu-HU" dirty="0" err="1"/>
              <a:t>Workbench</a:t>
            </a:r>
            <a:r>
              <a:rPr lang="hu-HU" dirty="0"/>
              <a:t> eszközben tudunk létrehozni.</a:t>
            </a:r>
          </a:p>
          <a:p>
            <a:r>
              <a:rPr lang="hu-HU" dirty="0"/>
              <a:t>Nevezéktanára az ismert konvenciók érvényesek</a:t>
            </a:r>
          </a:p>
          <a:p>
            <a:pPr lvl="1"/>
            <a:r>
              <a:rPr lang="hu-HU" dirty="0"/>
              <a:t>Gyakorlat során Z, vagy Y kezdőbetűvel hozzunk létre funkciós csoportokat</a:t>
            </a:r>
          </a:p>
          <a:p>
            <a:pPr lvl="1"/>
            <a:endParaRPr lang="hu-HU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80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A8D4-B2BC-4680-A306-52FAEE27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Activity</a:t>
            </a:r>
            <a:r>
              <a:rPr lang="hu-HU" dirty="0"/>
              <a:t> diagram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814-7F90-4487-A845-B15DB58C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5419344" cy="3766185"/>
          </a:xfrm>
        </p:spPr>
        <p:txBody>
          <a:bodyPr/>
          <a:lstStyle/>
          <a:p>
            <a:r>
              <a:rPr lang="hu-HU" dirty="0"/>
              <a:t>A rendszer működésének rugalmas leírása</a:t>
            </a:r>
            <a:r>
              <a:rPr lang="en-US" dirty="0"/>
              <a:t>:</a:t>
            </a:r>
          </a:p>
          <a:p>
            <a:pPr lvl="2"/>
            <a:r>
              <a:rPr lang="hu-HU" i="0" dirty="0"/>
              <a:t>Egy ágens működése</a:t>
            </a:r>
            <a:endParaRPr lang="en-US" i="0" dirty="0"/>
          </a:p>
          <a:p>
            <a:pPr lvl="2"/>
            <a:r>
              <a:rPr lang="hu-HU" i="0" dirty="0"/>
              <a:t>Ágensek közötti kapcsolat és működési viszony leírása</a:t>
            </a:r>
            <a:endParaRPr lang="en-US" i="0" dirty="0"/>
          </a:p>
          <a:p>
            <a:pPr lvl="2"/>
            <a:r>
              <a:rPr lang="hu-HU" i="0" dirty="0"/>
              <a:t>Ciklusok</a:t>
            </a:r>
            <a:endParaRPr lang="en-US" i="0" dirty="0"/>
          </a:p>
          <a:p>
            <a:pPr lvl="2"/>
            <a:r>
              <a:rPr lang="hu-HU" i="0" dirty="0"/>
              <a:t>Döntések</a:t>
            </a:r>
            <a:endParaRPr lang="en-US" i="0" dirty="0"/>
          </a:p>
          <a:p>
            <a:pPr lvl="2"/>
            <a:r>
              <a:rPr lang="hu-HU" i="0" dirty="0"/>
              <a:t>Versenyhelyzetek, zárolások</a:t>
            </a:r>
            <a:endParaRPr lang="en-US" i="0" dirty="0"/>
          </a:p>
          <a:p>
            <a:endParaRPr lang="en-US" dirty="0"/>
          </a:p>
        </p:txBody>
      </p:sp>
      <p:pic>
        <p:nvPicPr>
          <p:cNvPr id="4" name="OrderProcessing-4-AD.emf" descr="Figures\ActivityDiagrams\OrderProcessing-AD.vsd">
            <a:extLst>
              <a:ext uri="{FF2B5EF4-FFF2-40B4-BE49-F238E27FC236}">
                <a16:creationId xmlns:a16="http://schemas.microsoft.com/office/drawing/2014/main" id="{EF5A08D2-A6E2-4030-BCF4-D4E8226C2856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301677" y="1643725"/>
            <a:ext cx="5128322" cy="4648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198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Minden funkciós modul pontosan egy funkciós csoporthoz tartozik</a:t>
            </a:r>
          </a:p>
          <a:p>
            <a:r>
              <a:rPr lang="hu-HU" dirty="0"/>
              <a:t>A funkciós modulok egy közös névtéren osztoznak, így két funkciós modulnak nem lehet ugyanaz a neve (hiába más funkciós csoporthoz tartozik)</a:t>
            </a:r>
          </a:p>
          <a:p>
            <a:pPr lvl="1"/>
            <a:r>
              <a:rPr lang="hu-HU" dirty="0"/>
              <a:t>Kitekintés: Milyen különbséget jelent ez, ha a bemutatott objektum orientált analógia szempontjából?</a:t>
            </a:r>
          </a:p>
          <a:p>
            <a:r>
              <a:rPr lang="hu-HU" dirty="0"/>
              <a:t>Funkciós modul részei</a:t>
            </a:r>
          </a:p>
          <a:p>
            <a:pPr lvl="1"/>
            <a:r>
              <a:rPr lang="hu-HU" dirty="0"/>
              <a:t>Adminisztrációs adatok</a:t>
            </a:r>
          </a:p>
          <a:p>
            <a:pPr lvl="1"/>
            <a:r>
              <a:rPr lang="hu-HU" dirty="0"/>
              <a:t>Interfész definíció</a:t>
            </a:r>
          </a:p>
          <a:p>
            <a:pPr lvl="1"/>
            <a:r>
              <a:rPr lang="hu-HU" dirty="0"/>
              <a:t>Kivételek</a:t>
            </a:r>
          </a:p>
          <a:p>
            <a:pPr lvl="1"/>
            <a:r>
              <a:rPr lang="hu-HU" dirty="0"/>
              <a:t>Forráskód</a:t>
            </a:r>
          </a:p>
          <a:p>
            <a:pPr lvl="1"/>
            <a:r>
              <a:rPr lang="hu-HU" dirty="0"/>
              <a:t>Dokumentáció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1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modulok – Interfész definíció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4 paraméter csoportot különböztetünk meg</a:t>
            </a:r>
          </a:p>
          <a:p>
            <a:pPr lvl="1"/>
            <a:r>
              <a:rPr lang="hu-HU" dirty="0"/>
              <a:t>Import paraméterek</a:t>
            </a:r>
          </a:p>
          <a:p>
            <a:pPr lvl="2"/>
            <a:r>
              <a:rPr lang="hu-HU" dirty="0"/>
              <a:t>ABAP adatszótárban definiált elemek</a:t>
            </a:r>
          </a:p>
          <a:p>
            <a:pPr lvl="2"/>
            <a:r>
              <a:rPr lang="hu-HU" dirty="0"/>
              <a:t>A felhívó program adhat át értékeket (érték szerint, vagy referencia szerint)</a:t>
            </a:r>
          </a:p>
          <a:p>
            <a:pPr lvl="2"/>
            <a:r>
              <a:rPr lang="hu-HU" dirty="0"/>
              <a:t>Lehet opcionális</a:t>
            </a:r>
          </a:p>
          <a:p>
            <a:pPr lvl="2"/>
            <a:r>
              <a:rPr lang="hu-HU" dirty="0"/>
              <a:t>Rendelkezhet kezdő értékkel</a:t>
            </a:r>
          </a:p>
          <a:p>
            <a:pPr lvl="1"/>
            <a:r>
              <a:rPr lang="hu-HU" dirty="0"/>
              <a:t>Export paraméterek</a:t>
            </a:r>
          </a:p>
          <a:p>
            <a:pPr lvl="2"/>
            <a:r>
              <a:rPr lang="hu-HU" dirty="0"/>
              <a:t>Adatszótárban definiált elemek</a:t>
            </a:r>
          </a:p>
          <a:p>
            <a:pPr lvl="2"/>
            <a:r>
              <a:rPr lang="hu-HU" dirty="0"/>
              <a:t>A funkciós modul adhat vissza értéket a felhívó program számára</a:t>
            </a:r>
          </a:p>
          <a:p>
            <a:pPr lvl="2"/>
            <a:r>
              <a:rPr lang="hu-HU" dirty="0"/>
              <a:t>Nem kötelező átvenni a felhívó oldalon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0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modulok – Interfész definíció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4 paraméter csoportot különböztetünk meg</a:t>
            </a:r>
          </a:p>
          <a:p>
            <a:pPr lvl="1"/>
            <a:r>
              <a:rPr lang="hu-HU" dirty="0" err="1"/>
              <a:t>Changing</a:t>
            </a:r>
            <a:r>
              <a:rPr lang="hu-HU" dirty="0"/>
              <a:t> paraméterek</a:t>
            </a:r>
          </a:p>
          <a:p>
            <a:pPr lvl="2"/>
            <a:r>
              <a:rPr lang="hu-HU" dirty="0"/>
              <a:t>ABAP adatszótárban definiált elemek</a:t>
            </a:r>
          </a:p>
          <a:p>
            <a:pPr lvl="2"/>
            <a:r>
              <a:rPr lang="hu-HU" dirty="0"/>
              <a:t>A felhívó program adhat át értékeket (érték szerint, vagy referencia szerint)</a:t>
            </a:r>
          </a:p>
          <a:p>
            <a:pPr lvl="2"/>
            <a:r>
              <a:rPr lang="hu-HU" dirty="0"/>
              <a:t>Lehet opcionális, rendelkezhet kezdő értékkel</a:t>
            </a:r>
          </a:p>
          <a:p>
            <a:pPr lvl="2"/>
            <a:r>
              <a:rPr lang="hu-HU" dirty="0"/>
              <a:t>A funkciós modul változathat az értéken</a:t>
            </a:r>
          </a:p>
          <a:p>
            <a:pPr lvl="1"/>
            <a:r>
              <a:rPr lang="hu-HU" dirty="0"/>
              <a:t>Tábla paraméterek</a:t>
            </a:r>
          </a:p>
          <a:p>
            <a:pPr lvl="2"/>
            <a:r>
              <a:rPr lang="hu-HU" dirty="0"/>
              <a:t>Adatszótárban definiált elemek</a:t>
            </a:r>
          </a:p>
          <a:p>
            <a:pPr lvl="2"/>
            <a:r>
              <a:rPr lang="hu-HU" dirty="0"/>
              <a:t>Átadása mindig cím szerint történik</a:t>
            </a:r>
          </a:p>
          <a:p>
            <a:pPr lvl="2"/>
            <a:r>
              <a:rPr lang="hu-HU" dirty="0"/>
              <a:t>Ma már csak nagyon ritka esetben használjuk (</a:t>
            </a:r>
            <a:r>
              <a:rPr lang="hu-HU" dirty="0" err="1"/>
              <a:t>obsolete</a:t>
            </a:r>
            <a:r>
              <a:rPr lang="hu-HU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9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modulok – Elnevezési konvenciók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Funkciós modulok paramétereit konvencionálisan az alábbi módon definiáljuk:</a:t>
            </a:r>
          </a:p>
          <a:p>
            <a:pPr lvl="1"/>
            <a:r>
              <a:rPr lang="hu-HU" dirty="0"/>
              <a:t>&lt;paraméter jellege&gt;&lt;paraméter típusa&gt;_&lt;paraméter neve&gt;, ahol</a:t>
            </a:r>
          </a:p>
          <a:p>
            <a:pPr lvl="2"/>
            <a:r>
              <a:rPr lang="hu-HU" dirty="0"/>
              <a:t>Paraméter jellege:</a:t>
            </a:r>
          </a:p>
          <a:p>
            <a:pPr lvl="3"/>
            <a:r>
              <a:rPr lang="hu-HU" dirty="0"/>
              <a:t>I – Import</a:t>
            </a:r>
          </a:p>
          <a:p>
            <a:pPr lvl="3"/>
            <a:r>
              <a:rPr lang="hu-HU" dirty="0"/>
              <a:t>E – Export</a:t>
            </a:r>
          </a:p>
          <a:p>
            <a:pPr lvl="3"/>
            <a:r>
              <a:rPr lang="hu-HU" dirty="0"/>
              <a:t>C – </a:t>
            </a:r>
            <a:r>
              <a:rPr lang="hu-HU" dirty="0" err="1"/>
              <a:t>Changing</a:t>
            </a:r>
            <a:r>
              <a:rPr lang="hu-HU" dirty="0"/>
              <a:t>/</a:t>
            </a:r>
            <a:r>
              <a:rPr lang="hu-HU" dirty="0" err="1"/>
              <a:t>Table</a:t>
            </a:r>
            <a:endParaRPr lang="hu-HU" dirty="0"/>
          </a:p>
          <a:p>
            <a:pPr lvl="2"/>
            <a:r>
              <a:rPr lang="hu-HU" dirty="0"/>
              <a:t>Paraméter típusa:</a:t>
            </a:r>
          </a:p>
          <a:p>
            <a:pPr lvl="3"/>
            <a:r>
              <a:rPr lang="hu-HU" dirty="0"/>
              <a:t>V – Változó</a:t>
            </a:r>
          </a:p>
          <a:p>
            <a:pPr lvl="3"/>
            <a:r>
              <a:rPr lang="hu-HU" dirty="0"/>
              <a:t>S – Struktúra</a:t>
            </a:r>
          </a:p>
          <a:p>
            <a:pPr lvl="3"/>
            <a:r>
              <a:rPr lang="hu-HU" dirty="0"/>
              <a:t>T – Táblázat</a:t>
            </a:r>
          </a:p>
        </p:txBody>
      </p:sp>
    </p:spTree>
    <p:extLst>
      <p:ext uri="{BB962C8B-B14F-4D97-AF65-F5344CB8AC3E}">
        <p14:creationId xmlns:p14="http://schemas.microsoft.com/office/powerpoint/2010/main" val="410393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 - kivételek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Rendellenes, vagy hibás állapotot jelezhet a felhívó program számára</a:t>
            </a:r>
          </a:p>
          <a:p>
            <a:r>
              <a:rPr lang="hu-HU" dirty="0"/>
              <a:t>Normál visszatérés helyett a program kivételt jelezhet</a:t>
            </a:r>
          </a:p>
          <a:p>
            <a:r>
              <a:rPr lang="hu-HU" dirty="0"/>
              <a:t>Utasítása: </a:t>
            </a:r>
          </a:p>
          <a:p>
            <a:pPr marL="109728" indent="0">
              <a:buNone/>
            </a:pPr>
            <a:r>
              <a:rPr lang="hu-HU" dirty="0"/>
              <a:t>RAISE &lt;</a:t>
            </a:r>
            <a:r>
              <a:rPr lang="hu-HU" dirty="0" err="1"/>
              <a:t>exception</a:t>
            </a:r>
            <a:r>
              <a:rPr lang="hu-HU" dirty="0"/>
              <a:t>&gt;.</a:t>
            </a:r>
          </a:p>
          <a:p>
            <a:pPr marL="109728" indent="0">
              <a:buNone/>
            </a:pPr>
            <a:r>
              <a:rPr lang="hu-HU" dirty="0"/>
              <a:t>vagy</a:t>
            </a:r>
          </a:p>
          <a:p>
            <a:pPr marL="109728" indent="0">
              <a:buNone/>
            </a:pPr>
            <a:r>
              <a:rPr lang="hu-HU" dirty="0"/>
              <a:t>MESSAGE …. RAISING &lt;</a:t>
            </a:r>
            <a:r>
              <a:rPr lang="hu-HU" dirty="0" err="1"/>
              <a:t>exception</a:t>
            </a:r>
            <a:r>
              <a:rPr lang="hu-HU" dirty="0"/>
              <a:t>&gt;.</a:t>
            </a:r>
          </a:p>
          <a:p>
            <a:r>
              <a:rPr lang="hu-HU" dirty="0"/>
              <a:t>A modul futtatása után a </a:t>
            </a:r>
            <a:r>
              <a:rPr lang="hu-HU" dirty="0" err="1"/>
              <a:t>sy-subrc</a:t>
            </a:r>
            <a:r>
              <a:rPr lang="hu-HU" dirty="0"/>
              <a:t> értéke az </a:t>
            </a:r>
            <a:r>
              <a:rPr lang="hu-HU" dirty="0" err="1"/>
              <a:t>exception</a:t>
            </a:r>
            <a:r>
              <a:rPr lang="hu-HU" dirty="0"/>
              <a:t> értéke szerint kerül beállításra</a:t>
            </a:r>
          </a:p>
          <a:p>
            <a:endParaRPr lang="hu-HU" dirty="0"/>
          </a:p>
          <a:p>
            <a:pPr marL="109728" indent="0">
              <a:buNone/>
            </a:pPr>
            <a:r>
              <a:rPr lang="hu-HU" i="1" dirty="0"/>
              <a:t>Megjegyzés: Ne keverjük majd össze az objektum-orientált kivételkezeléssel!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 - Forráskód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funkciós modul forráskódja a FUNCTION &lt;név&gt;.  és az ENDFUNCTION. utasítások között hozható létre.</a:t>
            </a:r>
          </a:p>
          <a:p>
            <a:pPr lvl="1"/>
            <a:r>
              <a:rPr lang="hu-HU" dirty="0"/>
              <a:t>Megjegyzése a szerkesztésre használt tranzakció automatikusan létrehozza.</a:t>
            </a:r>
          </a:p>
          <a:p>
            <a:r>
              <a:rPr lang="hu-HU" dirty="0"/>
              <a:t>Forráskódban a paraméterekre a nevükkel hivatkozunk.</a:t>
            </a:r>
          </a:p>
        </p:txBody>
      </p:sp>
    </p:spTree>
    <p:extLst>
      <p:ext uri="{BB962C8B-B14F-4D97-AF65-F5344CB8AC3E}">
        <p14:creationId xmlns:p14="http://schemas.microsoft.com/office/powerpoint/2010/main" val="333397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Funkciós modul létrehozása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ABAP Workbench: </a:t>
            </a:r>
            <a:r>
              <a:rPr lang="hu-HU" dirty="0"/>
              <a:t>Tranzakció: SE37, illetve SE80 (integráltan)</a:t>
            </a:r>
            <a:endParaRPr lang="en-GB" dirty="0"/>
          </a:p>
          <a:p>
            <a:r>
              <a:rPr lang="en-GB" dirty="0"/>
              <a:t>ABAP on cloud: New object -&gt; Function Module. ADT-ben a </a:t>
            </a:r>
            <a:r>
              <a:rPr lang="en-GB" dirty="0" err="1"/>
              <a:t>funkció</a:t>
            </a:r>
            <a:r>
              <a:rPr lang="en-GB" dirty="0"/>
              <a:t>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en-GB" dirty="0" err="1"/>
              <a:t>nevét</a:t>
            </a:r>
            <a:r>
              <a:rPr lang="en-GB" dirty="0"/>
              <a:t> Z_, </a:t>
            </a:r>
            <a:r>
              <a:rPr lang="en-GB" dirty="0" err="1"/>
              <a:t>vagy</a:t>
            </a:r>
            <a:r>
              <a:rPr lang="en-GB" dirty="0"/>
              <a:t> Y_ </a:t>
            </a:r>
            <a:r>
              <a:rPr lang="en-GB" dirty="0" err="1"/>
              <a:t>kell</a:t>
            </a:r>
            <a:r>
              <a:rPr lang="en-GB" dirty="0"/>
              <a:t> </a:t>
            </a:r>
            <a:r>
              <a:rPr lang="en-GB" dirty="0" err="1"/>
              <a:t>kezdeni</a:t>
            </a:r>
            <a:r>
              <a:rPr lang="en-GB" dirty="0"/>
              <a:t>!</a:t>
            </a:r>
          </a:p>
          <a:p>
            <a:r>
              <a:rPr lang="en-GB" dirty="0"/>
              <a:t>ABAP on cloud: A </a:t>
            </a:r>
            <a:r>
              <a:rPr lang="en-GB" dirty="0" err="1"/>
              <a:t>funkciós</a:t>
            </a:r>
            <a:r>
              <a:rPr lang="en-GB" dirty="0"/>
              <a:t> module </a:t>
            </a:r>
            <a:r>
              <a:rPr lang="en-GB" dirty="0" err="1"/>
              <a:t>interfészét</a:t>
            </a:r>
            <a:r>
              <a:rPr lang="en-GB" dirty="0"/>
              <a:t> </a:t>
            </a:r>
            <a:r>
              <a:rPr lang="en-GB" dirty="0" err="1"/>
              <a:t>csak</a:t>
            </a:r>
            <a:r>
              <a:rPr lang="en-GB" dirty="0"/>
              <a:t> </a:t>
            </a:r>
            <a:r>
              <a:rPr lang="en-GB" dirty="0" err="1"/>
              <a:t>forráskód</a:t>
            </a:r>
            <a:r>
              <a:rPr lang="en-GB" dirty="0"/>
              <a:t> </a:t>
            </a:r>
            <a:r>
              <a:rPr lang="en-GB" dirty="0" err="1"/>
              <a:t>nézetben</a:t>
            </a:r>
            <a:r>
              <a:rPr lang="en-GB" dirty="0"/>
              <a:t> </a:t>
            </a:r>
            <a:r>
              <a:rPr lang="en-GB" dirty="0" err="1"/>
              <a:t>hozhatjuk</a:t>
            </a:r>
            <a:r>
              <a:rPr lang="en-GB" dirty="0"/>
              <a:t> </a:t>
            </a:r>
            <a:r>
              <a:rPr lang="en-GB" dirty="0" err="1"/>
              <a:t>létre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832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12738-BC7D-E638-C54D-96CAF8BA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Funkciós</a:t>
            </a:r>
            <a:r>
              <a:rPr lang="en-GB" dirty="0"/>
              <a:t> </a:t>
            </a:r>
            <a:r>
              <a:rPr lang="en-GB" dirty="0" err="1"/>
              <a:t>modul</a:t>
            </a:r>
            <a:r>
              <a:rPr lang="en-GB" dirty="0"/>
              <a:t> </a:t>
            </a:r>
            <a:r>
              <a:rPr lang="en-GB" dirty="0" err="1"/>
              <a:t>felhívása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736D-1B47-83E6-ADD5-7E5096358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CALL FUNCTION ‘</a:t>
            </a:r>
            <a:r>
              <a:rPr lang="en-GB" dirty="0" err="1"/>
              <a:t>Funkciós</a:t>
            </a:r>
            <a:r>
              <a:rPr lang="en-GB" dirty="0"/>
              <a:t> </a:t>
            </a:r>
            <a:r>
              <a:rPr lang="en-GB" dirty="0" err="1"/>
              <a:t>modul</a:t>
            </a:r>
            <a:r>
              <a:rPr lang="en-GB" dirty="0"/>
              <a:t> neve’</a:t>
            </a:r>
          </a:p>
          <a:p>
            <a:pPr lvl="1"/>
            <a:r>
              <a:rPr lang="en-GB" dirty="0"/>
              <a:t>EXPORTING</a:t>
            </a:r>
            <a:br>
              <a:rPr lang="en-GB" dirty="0"/>
            </a:br>
            <a:r>
              <a:rPr lang="en-GB" dirty="0"/>
              <a:t>   export </a:t>
            </a:r>
            <a:r>
              <a:rPr lang="en-GB" dirty="0" err="1"/>
              <a:t>paraméterek</a:t>
            </a:r>
            <a:r>
              <a:rPr lang="en-GB" dirty="0"/>
              <a:t> </a:t>
            </a:r>
            <a:r>
              <a:rPr lang="en-GB" dirty="0" err="1"/>
              <a:t>listája</a:t>
            </a:r>
            <a:br>
              <a:rPr lang="en-GB" dirty="0"/>
            </a:br>
            <a:r>
              <a:rPr lang="en-GB" dirty="0"/>
              <a:t>IMPORTING</a:t>
            </a:r>
            <a:br>
              <a:rPr lang="en-GB" dirty="0"/>
            </a:br>
            <a:r>
              <a:rPr lang="en-GB" dirty="0"/>
              <a:t>   import </a:t>
            </a:r>
            <a:r>
              <a:rPr lang="en-GB" dirty="0" err="1"/>
              <a:t>paraméterek</a:t>
            </a:r>
            <a:r>
              <a:rPr lang="en-GB" dirty="0"/>
              <a:t> </a:t>
            </a:r>
            <a:r>
              <a:rPr lang="en-GB" dirty="0" err="1"/>
              <a:t>listája</a:t>
            </a:r>
            <a:br>
              <a:rPr lang="en-GB" dirty="0"/>
            </a:br>
            <a:r>
              <a:rPr lang="en-GB" dirty="0"/>
              <a:t>CHANGING</a:t>
            </a:r>
            <a:br>
              <a:rPr lang="en-GB" dirty="0"/>
            </a:br>
            <a:r>
              <a:rPr lang="en-GB" dirty="0"/>
              <a:t>   </a:t>
            </a:r>
            <a:r>
              <a:rPr lang="en-GB" dirty="0" err="1"/>
              <a:t>változásra</a:t>
            </a:r>
            <a:r>
              <a:rPr lang="en-GB" dirty="0"/>
              <a:t> </a:t>
            </a:r>
            <a:r>
              <a:rPr lang="en-GB" dirty="0" err="1"/>
              <a:t>adott</a:t>
            </a:r>
            <a:r>
              <a:rPr lang="en-GB" dirty="0"/>
              <a:t> </a:t>
            </a:r>
            <a:r>
              <a:rPr lang="en-GB" dirty="0" err="1"/>
              <a:t>paraméterek</a:t>
            </a:r>
            <a:r>
              <a:rPr lang="en-GB" dirty="0"/>
              <a:t> </a:t>
            </a:r>
            <a:r>
              <a:rPr lang="en-GB" dirty="0" err="1"/>
              <a:t>listája</a:t>
            </a:r>
            <a:br>
              <a:rPr lang="en-GB" dirty="0"/>
            </a:br>
            <a:r>
              <a:rPr lang="en-GB" dirty="0"/>
              <a:t>TABLES</a:t>
            </a:r>
          </a:p>
          <a:p>
            <a:pPr lvl="1"/>
            <a:r>
              <a:rPr lang="en-GB" dirty="0"/>
              <a:t>   </a:t>
            </a:r>
            <a:r>
              <a:rPr lang="en-GB" dirty="0" err="1"/>
              <a:t>tábla</a:t>
            </a:r>
            <a:r>
              <a:rPr lang="en-GB" dirty="0"/>
              <a:t> </a:t>
            </a:r>
            <a:r>
              <a:rPr lang="en-GB" dirty="0" err="1"/>
              <a:t>paraméterek</a:t>
            </a:r>
            <a:r>
              <a:rPr lang="en-GB" dirty="0"/>
              <a:t> </a:t>
            </a:r>
            <a:r>
              <a:rPr lang="en-GB" dirty="0" err="1"/>
              <a:t>listája</a:t>
            </a:r>
            <a:br>
              <a:rPr lang="en-GB" dirty="0"/>
            </a:br>
            <a:r>
              <a:rPr lang="en-GB" dirty="0"/>
              <a:t>EXCEPTIONS</a:t>
            </a:r>
          </a:p>
          <a:p>
            <a:pPr lvl="1"/>
            <a:r>
              <a:rPr lang="en-GB" dirty="0"/>
              <a:t>   </a:t>
            </a:r>
            <a:r>
              <a:rPr lang="en-GB" dirty="0" err="1"/>
              <a:t>lekezelt</a:t>
            </a:r>
            <a:r>
              <a:rPr lang="en-GB" dirty="0"/>
              <a:t> </a:t>
            </a:r>
            <a:r>
              <a:rPr lang="en-GB" dirty="0" err="1"/>
              <a:t>kivételek</a:t>
            </a:r>
            <a:r>
              <a:rPr lang="en-GB" dirty="0"/>
              <a:t> </a:t>
            </a:r>
            <a:r>
              <a:rPr lang="en-GB" dirty="0" err="1"/>
              <a:t>listája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707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2F1B-12F0-497F-9592-BB4F6724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ABAP adatszótár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5A6D4-327F-48E9-BEB7-FB698052F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Objektumok 3 láthatóság szintje</a:t>
            </a:r>
          </a:p>
          <a:p>
            <a:pPr lvl="1"/>
            <a:r>
              <a:rPr lang="hu-HU" dirty="0"/>
              <a:t>Futtató környezet szintje</a:t>
            </a:r>
          </a:p>
          <a:p>
            <a:pPr lvl="2"/>
            <a:r>
              <a:rPr lang="hu-HU" dirty="0"/>
              <a:t>Minden futó program és feldolgozási blokk látja</a:t>
            </a:r>
          </a:p>
          <a:p>
            <a:pPr lvl="1"/>
            <a:r>
              <a:rPr lang="hu-HU" dirty="0"/>
              <a:t>ABAP program szintje</a:t>
            </a:r>
          </a:p>
          <a:p>
            <a:pPr lvl="2"/>
            <a:r>
              <a:rPr lang="hu-HU" dirty="0"/>
              <a:t>ABAP programok elején található ún. globális definíciós blokkban létrehozott objektumok</a:t>
            </a:r>
          </a:p>
          <a:p>
            <a:pPr lvl="2"/>
            <a:r>
              <a:rPr lang="hu-HU" dirty="0"/>
              <a:t>Programon belüli feldolgozási blokkokban látható, programok között nem</a:t>
            </a:r>
          </a:p>
          <a:p>
            <a:pPr lvl="1"/>
            <a:r>
              <a:rPr lang="hu-HU" dirty="0"/>
              <a:t>Lokális szint</a:t>
            </a:r>
          </a:p>
          <a:p>
            <a:pPr lvl="2"/>
            <a:r>
              <a:rPr lang="hu-HU" dirty="0"/>
              <a:t>Egy feldolgozási blokkban létrehozott objektumok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620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976D-7D77-4125-A4DE-A975179F4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ABAP Adatszótár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53460-7ECD-481F-A079-FDDDCF300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Futtató környezeti szintű entitásokat hozunk itt létre</a:t>
            </a:r>
          </a:p>
          <a:p>
            <a:r>
              <a:rPr lang="hu-HU" dirty="0"/>
              <a:t>Transzportálható objektumok (</a:t>
            </a:r>
            <a:r>
              <a:rPr lang="hu-HU" dirty="0" err="1"/>
              <a:t>lsd</a:t>
            </a:r>
            <a:r>
              <a:rPr lang="hu-HU" dirty="0"/>
              <a:t>. CTS)</a:t>
            </a:r>
          </a:p>
          <a:p>
            <a:r>
              <a:rPr lang="hu-HU" dirty="0"/>
              <a:t>Objektumok két állapotát különbözteti meg</a:t>
            </a:r>
          </a:p>
          <a:p>
            <a:pPr lvl="1"/>
            <a:r>
              <a:rPr lang="hu-HU" dirty="0"/>
              <a:t>Mentett (Inaktív)</a:t>
            </a:r>
          </a:p>
          <a:p>
            <a:pPr lvl="1"/>
            <a:r>
              <a:rPr lang="hu-HU" dirty="0"/>
              <a:t>Aktív</a:t>
            </a:r>
          </a:p>
          <a:p>
            <a:r>
              <a:rPr lang="hu-HU" dirty="0"/>
              <a:t>Széles körben integrált</a:t>
            </a:r>
          </a:p>
          <a:p>
            <a:pPr lvl="1"/>
            <a:r>
              <a:rPr lang="hu-HU" dirty="0"/>
              <a:t>ABAP </a:t>
            </a:r>
            <a:r>
              <a:rPr lang="hu-HU" dirty="0" err="1"/>
              <a:t>interpreter</a:t>
            </a:r>
            <a:endParaRPr lang="hu-HU" dirty="0"/>
          </a:p>
          <a:p>
            <a:pPr lvl="1"/>
            <a:r>
              <a:rPr lang="hu-HU" dirty="0"/>
              <a:t>ABAP eszközök</a:t>
            </a:r>
          </a:p>
          <a:p>
            <a:pPr lvl="1"/>
            <a:r>
              <a:rPr lang="hu-HU" dirty="0"/>
              <a:t>Képernyő rajzoló</a:t>
            </a:r>
          </a:p>
          <a:p>
            <a:endParaRPr lang="en-US" dirty="0"/>
          </a:p>
        </p:txBody>
      </p:sp>
      <p:pic>
        <p:nvPicPr>
          <p:cNvPr id="4" name="Picture 2" descr="https://help.sap.com/saphelp_nw73ehp1/helpdata/en/cf/21ea0b446011d189700000e8322d00/loiod88f9389ef6e44abb86fd330205666b1_LowRes.png">
            <a:extLst>
              <a:ext uri="{FF2B5EF4-FFF2-40B4-BE49-F238E27FC236}">
                <a16:creationId xmlns:a16="http://schemas.microsoft.com/office/drawing/2014/main" id="{10665796-EF83-4C3D-AB99-AB0079D39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945" y="2388430"/>
            <a:ext cx="4663126" cy="349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D97D8F-21A2-4256-B956-E9C8FA037E86}"/>
              </a:ext>
            </a:extLst>
          </p:cNvPr>
          <p:cNvSpPr txBox="1"/>
          <p:nvPr/>
        </p:nvSpPr>
        <p:spPr>
          <a:xfrm>
            <a:off x="7798776" y="5819020"/>
            <a:ext cx="3631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200" i="1" dirty="0"/>
              <a:t>Forrás: </a:t>
            </a:r>
            <a:r>
              <a:rPr lang="en-US" sz="1200" i="1" dirty="0"/>
              <a:t>https://help.sap.com/saphelp_nw73ehp1/helpdata/en/cf/21ea0b446011d189700000e8322d00/frameset.htm</a:t>
            </a:r>
          </a:p>
        </p:txBody>
      </p:sp>
    </p:spTree>
    <p:extLst>
      <p:ext uri="{BB962C8B-B14F-4D97-AF65-F5344CB8AC3E}">
        <p14:creationId xmlns:p14="http://schemas.microsoft.com/office/powerpoint/2010/main" val="315539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07FEE-EE20-457C-A060-4BBD25B77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Activity</a:t>
            </a:r>
            <a:r>
              <a:rPr lang="hu-HU" dirty="0"/>
              <a:t> diagram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51CD8-A7F1-4286-9D36-302C358D0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Tipikus minták</a:t>
            </a:r>
          </a:p>
          <a:p>
            <a:pPr lvl="1"/>
            <a:r>
              <a:rPr lang="hu-HU" dirty="0"/>
              <a:t>Szekvencia</a:t>
            </a:r>
          </a:p>
          <a:p>
            <a:pPr lvl="1"/>
            <a:r>
              <a:rPr lang="hu-HU" dirty="0"/>
              <a:t>Elágazás</a:t>
            </a:r>
          </a:p>
          <a:p>
            <a:pPr lvl="1"/>
            <a:r>
              <a:rPr lang="hu-HU" dirty="0"/>
              <a:t>Ciklus</a:t>
            </a:r>
          </a:p>
          <a:p>
            <a:pPr lvl="1"/>
            <a:r>
              <a:rPr lang="hu-HU" dirty="0"/>
              <a:t>Versenyhelyzet/</a:t>
            </a:r>
            <a:br>
              <a:rPr lang="hu-HU" dirty="0"/>
            </a:br>
            <a:r>
              <a:rPr lang="hu-HU" dirty="0"/>
              <a:t>párhuzamosítás</a:t>
            </a:r>
            <a:endParaRPr lang="en-US" dirty="0"/>
          </a:p>
        </p:txBody>
      </p:sp>
      <p:pic>
        <p:nvPicPr>
          <p:cNvPr id="4" name="BasicPatterns_AD.emf" descr="Figures\ActivityDiagrams\BasicPatterns_AD.vsd">
            <a:extLst>
              <a:ext uri="{FF2B5EF4-FFF2-40B4-BE49-F238E27FC236}">
                <a16:creationId xmlns:a16="http://schemas.microsoft.com/office/drawing/2014/main" id="{4B27EA40-62A0-436E-A633-3C6ED0677F37}"/>
              </a:ext>
            </a:extLst>
          </p:cNvPr>
          <p:cNvPicPr>
            <a:picLocks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961858" y="1977932"/>
            <a:ext cx="4163505" cy="397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681475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A411-682A-400B-8707-C257B1320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Adatszótár objektum típusok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05434-3387-4470-9BC7-ED5B6FF6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cf/21ede5446011d189700000e8322d00/loio9a86c113b02e43fb98bad19a4cfe36eb_LowRes.png">
            <a:extLst>
              <a:ext uri="{FF2B5EF4-FFF2-40B4-BE49-F238E27FC236}">
                <a16:creationId xmlns:a16="http://schemas.microsoft.com/office/drawing/2014/main" id="{5D91611A-EA00-453B-8DF0-DD9EDEB7E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1" y="2287049"/>
            <a:ext cx="5524498" cy="414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75276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775C2-3311-46B5-90C5-E3E3E715E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Domain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756D0-78DE-431C-8ECB-81FFB1894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9949"/>
          </a:xfrm>
        </p:spPr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domain</a:t>
            </a:r>
            <a:r>
              <a:rPr lang="hu-HU" dirty="0"/>
              <a:t> meghatároz egy típust és egy értékkészletet</a:t>
            </a:r>
          </a:p>
          <a:p>
            <a:pPr lvl="1"/>
            <a:r>
              <a:rPr lang="hu-HU" dirty="0"/>
              <a:t>Kimeneti hosszt</a:t>
            </a:r>
          </a:p>
          <a:p>
            <a:pPr lvl="1"/>
            <a:r>
              <a:rPr lang="hu-HU" dirty="0"/>
              <a:t>Opcionálisan negatív értéktartomány jelölést</a:t>
            </a:r>
          </a:p>
          <a:p>
            <a:r>
              <a:rPr lang="hu-HU" dirty="0"/>
              <a:t>Az értékkészlet lehet:</a:t>
            </a:r>
          </a:p>
          <a:p>
            <a:pPr lvl="1"/>
            <a:r>
              <a:rPr lang="hu-HU" dirty="0"/>
              <a:t>Felsorolt diszkrét értékek halmaza</a:t>
            </a:r>
          </a:p>
          <a:p>
            <a:pPr lvl="1"/>
            <a:r>
              <a:rPr lang="hu-HU" dirty="0"/>
              <a:t>Adatbázis tábla aktuális tartalma szerint ellenőrzött (</a:t>
            </a:r>
            <a:r>
              <a:rPr lang="hu-HU" dirty="0" err="1"/>
              <a:t>value</a:t>
            </a:r>
            <a:r>
              <a:rPr lang="hu-HU" dirty="0"/>
              <a:t> </a:t>
            </a:r>
            <a:r>
              <a:rPr lang="hu-HU" dirty="0" err="1"/>
              <a:t>table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Nem limitált, a típusnak megfelelő halmazból származó</a:t>
            </a:r>
          </a:p>
          <a:p>
            <a:r>
              <a:rPr lang="hu-HU" dirty="0"/>
              <a:t>Rendelkezhet konverziós eljárással, mely a megjelenítési formátumot belső formátummá alakítja és vissza.</a:t>
            </a:r>
          </a:p>
          <a:p>
            <a:endParaRPr lang="hu-HU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690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3643-534A-4358-BD21-4753B518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Data </a:t>
            </a:r>
            <a:r>
              <a:rPr lang="hu-HU" dirty="0" err="1"/>
              <a:t>element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5C18C-446F-447D-ADBE-2F3BFE74C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9949"/>
          </a:xfrm>
        </p:spPr>
        <p:txBody>
          <a:bodyPr/>
          <a:lstStyle/>
          <a:p>
            <a:r>
              <a:rPr lang="hu-HU" dirty="0"/>
              <a:t>Szemantikai tartalmat ír le</a:t>
            </a:r>
          </a:p>
          <a:p>
            <a:r>
              <a:rPr lang="hu-HU" dirty="0"/>
              <a:t>Vagy elemi típust, vagy referencia típust határoz meg (</a:t>
            </a:r>
            <a:r>
              <a:rPr lang="hu-HU" i="1" dirty="0"/>
              <a:t>ABAP OO, később</a:t>
            </a:r>
            <a:r>
              <a:rPr lang="hu-HU" dirty="0"/>
              <a:t>)</a:t>
            </a:r>
          </a:p>
          <a:p>
            <a:r>
              <a:rPr lang="hu-HU" dirty="0"/>
              <a:t>Elemi típus esetén hivatkozhat</a:t>
            </a:r>
          </a:p>
          <a:p>
            <a:pPr lvl="1"/>
            <a:r>
              <a:rPr lang="hu-HU" dirty="0"/>
              <a:t>Beépített típusra</a:t>
            </a:r>
          </a:p>
          <a:p>
            <a:pPr lvl="1"/>
            <a:r>
              <a:rPr lang="hu-HU" dirty="0" err="1"/>
              <a:t>Domainre</a:t>
            </a:r>
            <a:endParaRPr lang="hu-HU" dirty="0"/>
          </a:p>
          <a:p>
            <a:r>
              <a:rPr lang="hu-HU" dirty="0"/>
              <a:t>Kötelezően kiegészítendő mezőleíró információval (</a:t>
            </a:r>
            <a:r>
              <a:rPr lang="hu-HU" dirty="0" err="1"/>
              <a:t>Field</a:t>
            </a:r>
            <a:r>
              <a:rPr lang="hu-HU" dirty="0"/>
              <a:t> </a:t>
            </a:r>
            <a:r>
              <a:rPr lang="hu-HU" dirty="0" err="1"/>
              <a:t>descriptions</a:t>
            </a:r>
            <a:r>
              <a:rPr lang="hu-HU" dirty="0"/>
              <a:t>)</a:t>
            </a:r>
          </a:p>
          <a:p>
            <a:r>
              <a:rPr lang="hu-HU" dirty="0"/>
              <a:t>Kiegészíthető dokumentációval (mező F1 </a:t>
            </a:r>
            <a:r>
              <a:rPr lang="hu-HU" dirty="0" err="1"/>
              <a:t>help</a:t>
            </a:r>
            <a:r>
              <a:rPr lang="hu-HU" dirty="0"/>
              <a:t>)</a:t>
            </a:r>
          </a:p>
          <a:p>
            <a:r>
              <a:rPr lang="hu-HU" dirty="0"/>
              <a:t>Keresési segítséggel kiegészíthető (</a:t>
            </a:r>
            <a:r>
              <a:rPr lang="hu-HU" dirty="0" err="1"/>
              <a:t>lsd</a:t>
            </a:r>
            <a:r>
              <a:rPr lang="hu-HU" dirty="0"/>
              <a:t>. Később)</a:t>
            </a:r>
          </a:p>
          <a:p>
            <a:endParaRPr lang="hu-HU" dirty="0"/>
          </a:p>
          <a:p>
            <a:pPr marL="411480" lvl="1" indent="0">
              <a:buNone/>
            </a:pPr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861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7B02A-BBDF-47A7-BE77-BC988B46E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61F5C-B119-40F1-BB70-70F44323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Összetett adatstruktúrák leírására használjuk</a:t>
            </a:r>
          </a:p>
          <a:p>
            <a:r>
              <a:rPr lang="hu-HU" dirty="0"/>
              <a:t>Attribútumokból épül fel, mely komponensekre hivatkoznak. Komponens lehet</a:t>
            </a:r>
          </a:p>
          <a:p>
            <a:pPr lvl="1"/>
            <a:r>
              <a:rPr lang="hu-HU" dirty="0"/>
              <a:t>Beépített típus</a:t>
            </a:r>
          </a:p>
          <a:p>
            <a:pPr lvl="1"/>
            <a:r>
              <a:rPr lang="hu-HU" dirty="0"/>
              <a:t>Adatelem</a:t>
            </a:r>
          </a:p>
          <a:p>
            <a:pPr lvl="1"/>
            <a:r>
              <a:rPr lang="hu-HU" dirty="0"/>
              <a:t>Struktúra</a:t>
            </a:r>
          </a:p>
          <a:p>
            <a:pPr lvl="1"/>
            <a:r>
              <a:rPr lang="hu-HU" dirty="0"/>
              <a:t>Táblatípus (</a:t>
            </a:r>
            <a:r>
              <a:rPr lang="hu-HU" dirty="0" err="1"/>
              <a:t>lsd</a:t>
            </a:r>
            <a:r>
              <a:rPr lang="hu-HU" dirty="0"/>
              <a:t>. Később)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166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67D35-D74E-4619-8E61-CA0E6AD8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6A8EA-A37E-455A-BF67-0FBC246F8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hu-HU" dirty="0"/>
              <a:t>3 típust különböztetünk meg</a:t>
            </a:r>
          </a:p>
          <a:p>
            <a:r>
              <a:rPr lang="hu-HU" dirty="0"/>
              <a:t>Egyszerű struktúrák</a:t>
            </a:r>
          </a:p>
          <a:p>
            <a:pPr marL="109728" indent="0">
              <a:buNone/>
            </a:pPr>
            <a:r>
              <a:rPr lang="hu-HU" dirty="0"/>
              <a:t>	Mezői csak elemi típusokra mutatnak</a:t>
            </a:r>
          </a:p>
          <a:p>
            <a:r>
              <a:rPr lang="hu-HU" dirty="0"/>
              <a:t>Beágyazott struktúrák</a:t>
            </a:r>
          </a:p>
          <a:p>
            <a:pPr marL="411480" lvl="1" indent="0">
              <a:buNone/>
            </a:pPr>
            <a:r>
              <a:rPr lang="hu-HU" dirty="0"/>
              <a:t>	Legalább egy mezője egy másik struktúrára mutat (de nem táblatípusra)</a:t>
            </a:r>
          </a:p>
          <a:p>
            <a:r>
              <a:rPr lang="hu-HU" dirty="0"/>
              <a:t>Mélyen beágyazott struktúrák</a:t>
            </a:r>
          </a:p>
          <a:p>
            <a:pPr marL="411480" lvl="1" indent="0">
              <a:buNone/>
            </a:pPr>
            <a:r>
              <a:rPr lang="hu-HU" dirty="0"/>
              <a:t>	A struktúra legalább egy táblatípusra mutat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463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02DC4-F061-4429-9DBB-1677550E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73140-B258-49A2-907D-C915DECA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90/8d7301b1af11d194f600a0c929b3c3/loio435de16f18794c6aa9df00c6d7c0012d_LowRes.png">
            <a:extLst>
              <a:ext uri="{FF2B5EF4-FFF2-40B4-BE49-F238E27FC236}">
                <a16:creationId xmlns:a16="http://schemas.microsoft.com/office/drawing/2014/main" id="{879AEF4B-0E53-41D7-AE05-5515227BD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455" y="1960841"/>
            <a:ext cx="5471703" cy="410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51888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46F99-7907-4D9E-98A4-65479E2F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1BD09-6903-4413-830C-267D69410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ABAP belső tábla struktúrájának és funkciójának definiálására használjuk.</a:t>
            </a:r>
          </a:p>
          <a:p>
            <a:r>
              <a:rPr lang="hu-HU" dirty="0"/>
              <a:t>A táblatípusnak sortípusa van, mely lehet:</a:t>
            </a:r>
          </a:p>
          <a:p>
            <a:pPr lvl="1"/>
            <a:r>
              <a:rPr lang="hu-HU" dirty="0"/>
              <a:t>Beépített típus</a:t>
            </a:r>
          </a:p>
          <a:p>
            <a:pPr lvl="1"/>
            <a:r>
              <a:rPr lang="hu-HU" dirty="0"/>
              <a:t>Adatelem</a:t>
            </a:r>
          </a:p>
          <a:p>
            <a:pPr lvl="1"/>
            <a:r>
              <a:rPr lang="hu-HU" dirty="0"/>
              <a:t>Strukturált típus</a:t>
            </a:r>
          </a:p>
          <a:p>
            <a:pPr lvl="2"/>
            <a:r>
              <a:rPr lang="hu-HU" dirty="0"/>
              <a:t>Struktúra</a:t>
            </a:r>
          </a:p>
          <a:p>
            <a:pPr lvl="2"/>
            <a:r>
              <a:rPr lang="hu-HU" dirty="0"/>
              <a:t>Tábla</a:t>
            </a:r>
          </a:p>
          <a:p>
            <a:pPr lvl="1"/>
            <a:r>
              <a:rPr lang="hu-HU" dirty="0"/>
              <a:t>Referencia típus (</a:t>
            </a:r>
            <a:r>
              <a:rPr lang="hu-HU" i="1" dirty="0"/>
              <a:t>ABAP OO, </a:t>
            </a:r>
            <a:r>
              <a:rPr lang="hu-HU" i="1" dirty="0" err="1"/>
              <a:t>lsd</a:t>
            </a:r>
            <a:r>
              <a:rPr lang="hu-HU" i="1" dirty="0"/>
              <a:t>. később</a:t>
            </a:r>
            <a:r>
              <a:rPr lang="hu-HU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307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40FDA-AC66-4190-BBDD-D1AA93A9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3DB37-AAE8-40F9-A3ED-FED7F7E98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help.sap.com/saphelp_nw73ehp1/helpdata/en/90/8d7304b1af11d194f600a0c929b3c3/loio9a2c9b0acd564ed19e04a73064be2533_LowRes.png">
            <a:extLst>
              <a:ext uri="{FF2B5EF4-FFF2-40B4-BE49-F238E27FC236}">
                <a16:creationId xmlns:a16="http://schemas.microsoft.com/office/drawing/2014/main" id="{5CE81397-A845-4507-9074-9F8F2262A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153" y="2077549"/>
            <a:ext cx="5700346" cy="427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2568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CD435-7ACA-4B89-8713-6A7BB718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5136-4472-4222-A327-146C8B3D5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/>
          <a:lstStyle/>
          <a:p>
            <a:r>
              <a:rPr lang="hu-HU" dirty="0"/>
              <a:t>Táblatípus létrehozásakor elérési módot is definiálhatunk</a:t>
            </a:r>
          </a:p>
          <a:p>
            <a:pPr lvl="1"/>
            <a:r>
              <a:rPr lang="hu-HU" dirty="0"/>
              <a:t>Standard táblázat</a:t>
            </a:r>
          </a:p>
          <a:p>
            <a:pPr lvl="2"/>
            <a:r>
              <a:rPr lang="hu-HU" dirty="0"/>
              <a:t>A kulcs szerinti eléréshez szekvenciális keresést használ.</a:t>
            </a:r>
          </a:p>
          <a:p>
            <a:pPr lvl="1"/>
            <a:r>
              <a:rPr lang="hu-HU" dirty="0"/>
              <a:t>Sorrendezett táblázat</a:t>
            </a:r>
          </a:p>
          <a:p>
            <a:pPr lvl="2"/>
            <a:r>
              <a:rPr lang="hu-HU" dirty="0"/>
              <a:t>A táblázat belül a kulcsai szerint rendezetten kerül tárolásra. Bináris kereséssel gyors elérést támogat.</a:t>
            </a:r>
          </a:p>
          <a:p>
            <a:pPr lvl="1"/>
            <a:r>
              <a:rPr lang="hu-HU" dirty="0" err="1"/>
              <a:t>Hashelt</a:t>
            </a:r>
            <a:r>
              <a:rPr lang="hu-HU" dirty="0"/>
              <a:t> táblázat</a:t>
            </a:r>
          </a:p>
          <a:p>
            <a:pPr lvl="2"/>
            <a:r>
              <a:rPr lang="hu-HU" dirty="0"/>
              <a:t>Minden rekordnak egyedi kulccsal kell rendelkeznie. Tárolásnál </a:t>
            </a:r>
            <a:r>
              <a:rPr lang="hu-HU" dirty="0" err="1"/>
              <a:t>hash</a:t>
            </a:r>
            <a:r>
              <a:rPr lang="hu-HU" dirty="0"/>
              <a:t> függvényt használ.</a:t>
            </a:r>
          </a:p>
          <a:p>
            <a:pPr lvl="1"/>
            <a:r>
              <a:rPr lang="hu-HU" dirty="0"/>
              <a:t>Indexelt táblázat</a:t>
            </a:r>
          </a:p>
          <a:p>
            <a:pPr lvl="2"/>
            <a:r>
              <a:rPr lang="hu-HU" dirty="0"/>
              <a:t>Lehet standard, vagy sorrendezett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69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17CC-FF6B-4858-9156-D0696D53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Adatbázis táblák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C3E7D-1E1B-4713-9C0F-90F4001DA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078035"/>
          </a:xfrm>
        </p:spPr>
        <p:txBody>
          <a:bodyPr/>
          <a:lstStyle/>
          <a:p>
            <a:pPr marL="109728" indent="0">
              <a:buNone/>
            </a:pPr>
            <a:r>
              <a:rPr lang="hu-HU" dirty="0"/>
              <a:t>Az ABAP adatszótárban az alábbi adatbázis táblatípusok definiálhatók:</a:t>
            </a:r>
          </a:p>
          <a:p>
            <a:r>
              <a:rPr lang="hu-HU" dirty="0" err="1"/>
              <a:t>Transparent</a:t>
            </a:r>
            <a:r>
              <a:rPr lang="hu-HU" dirty="0"/>
              <a:t> </a:t>
            </a:r>
            <a:r>
              <a:rPr lang="hu-HU" dirty="0" err="1"/>
              <a:t>table</a:t>
            </a:r>
            <a:endParaRPr lang="hu-HU" dirty="0"/>
          </a:p>
          <a:p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pool</a:t>
            </a:r>
            <a:endParaRPr lang="hu-HU" dirty="0"/>
          </a:p>
          <a:p>
            <a:pPr lvl="1"/>
            <a:r>
              <a:rPr lang="hu-HU" dirty="0"/>
              <a:t>Nem foglalkozunk vele a tárgy keretein belül</a:t>
            </a:r>
          </a:p>
          <a:p>
            <a:r>
              <a:rPr lang="hu-HU" dirty="0" err="1"/>
              <a:t>Cluster</a:t>
            </a:r>
            <a:r>
              <a:rPr lang="hu-HU" dirty="0"/>
              <a:t> </a:t>
            </a:r>
            <a:r>
              <a:rPr lang="hu-HU" dirty="0" err="1"/>
              <a:t>table</a:t>
            </a:r>
            <a:endParaRPr lang="hu-HU" dirty="0"/>
          </a:p>
          <a:p>
            <a:pPr lvl="1"/>
            <a:r>
              <a:rPr lang="hu-HU" dirty="0"/>
              <a:t>Nem foglalkozunk vele a tárgy keretein belül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2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BCBC-C421-4EFC-B3AD-62DF0B55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B932B-3FC2-476F-88FA-A053347CB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0522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Modellezék le, hogy az </a:t>
            </a:r>
            <a:r>
              <a:rPr lang="en-GB" dirty="0"/>
              <a:t>SAP R/3 </a:t>
            </a:r>
            <a:r>
              <a:rPr lang="hu-HU" dirty="0"/>
              <a:t>alkalmazás szintű zárolási szerver</a:t>
            </a:r>
            <a:r>
              <a:rPr lang="en-GB" dirty="0"/>
              <a:t>e</a:t>
            </a:r>
            <a:r>
              <a:rPr lang="hu-HU" dirty="0"/>
              <a:t> hogyan biztosít kizárólagos hozzáférést egy erőforráshoz.</a:t>
            </a:r>
          </a:p>
          <a:p>
            <a:pPr lvl="1"/>
            <a:r>
              <a:rPr lang="hu-HU" dirty="0"/>
              <a:t>Több alkalmazás saját adatokon dolgozik és elérhetnek megosztott erőforrásokat. Amikor egy alkalmazásnak kizárólagos hozzáférésre van szüksége egy „</a:t>
            </a:r>
            <a:r>
              <a:rPr lang="hu-HU" dirty="0" err="1"/>
              <a:t>acquire</a:t>
            </a:r>
            <a:r>
              <a:rPr lang="hu-HU" dirty="0"/>
              <a:t> </a:t>
            </a:r>
            <a:r>
              <a:rPr lang="hu-HU" dirty="0" err="1"/>
              <a:t>enqueue</a:t>
            </a:r>
            <a:r>
              <a:rPr lang="hu-HU" dirty="0"/>
              <a:t> X” kérést küld a zárolási szerver felé.</a:t>
            </a:r>
          </a:p>
          <a:p>
            <a:pPr lvl="1"/>
            <a:endParaRPr lang="hu-HU" dirty="0"/>
          </a:p>
          <a:p>
            <a:pPr lvl="1"/>
            <a:r>
              <a:rPr lang="hu-HU" dirty="0"/>
              <a:t>A zárolási szerver megnézi a kért X erőforrás zárolási státuszát (logikai zárolás):</a:t>
            </a:r>
          </a:p>
          <a:p>
            <a:pPr lvl="2"/>
            <a:r>
              <a:rPr lang="hu-HU" dirty="0"/>
              <a:t>Ha szabad, akkor egy zárat helyez el és sikeres zárolás üzenetet küld</a:t>
            </a:r>
          </a:p>
          <a:p>
            <a:pPr lvl="2"/>
            <a:r>
              <a:rPr lang="hu-HU" dirty="0"/>
              <a:t>Ha nem szabad, akkor hibaüzenetet küld</a:t>
            </a:r>
          </a:p>
          <a:p>
            <a:pPr lvl="2"/>
            <a:endParaRPr lang="hu-HU" dirty="0"/>
          </a:p>
          <a:p>
            <a:pPr lvl="1"/>
            <a:r>
              <a:rPr lang="hu-HU" dirty="0"/>
              <a:t>Az alkalmazás ellenőrzi a kapott üzenetet. Amennyiben sikeres üzenetet kapott, akkor hozzáfér az erőforráshoz és a munka végeztével egy „</a:t>
            </a:r>
            <a:r>
              <a:rPr lang="hu-HU" dirty="0" err="1"/>
              <a:t>release</a:t>
            </a:r>
            <a:r>
              <a:rPr lang="hu-HU" dirty="0"/>
              <a:t> </a:t>
            </a:r>
            <a:r>
              <a:rPr lang="hu-HU" dirty="0" err="1"/>
              <a:t>enqueue</a:t>
            </a:r>
            <a:r>
              <a:rPr lang="hu-HU" dirty="0"/>
              <a:t> X” üzenetet küld a zárolási szerver felé, aki felszabadítja az erőforrást. </a:t>
            </a:r>
          </a:p>
          <a:p>
            <a:pPr lvl="1"/>
            <a:r>
              <a:rPr lang="hu-HU" dirty="0"/>
              <a:t>Hibaüzenet esetén az alkalmazás megkérdezi a felhasználót, hogy mit tegyen. Vagy újra próbálkozik a zár elhelyezésével, vagy megszünteti a végrehajtást (kilép a tranzakcióból).</a:t>
            </a:r>
          </a:p>
        </p:txBody>
      </p:sp>
    </p:spTree>
    <p:extLst>
      <p:ext uri="{BB962C8B-B14F-4D97-AF65-F5344CB8AC3E}">
        <p14:creationId xmlns:p14="http://schemas.microsoft.com/office/powerpoint/2010/main" val="373353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D6A6-D756-4932-994D-595C5000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ABAP </a:t>
            </a:r>
            <a:r>
              <a:rPr lang="en-GB" dirty="0" err="1"/>
              <a:t>ismétlés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A3571-408E-4488-852B-3CA348D93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46787"/>
          </a:xfrm>
        </p:spPr>
        <p:txBody>
          <a:bodyPr>
            <a:normAutofit/>
          </a:bodyPr>
          <a:lstStyle/>
          <a:p>
            <a:r>
              <a:rPr lang="hu-HU" dirty="0"/>
              <a:t>Az ABAP egy 4GL programozási nyelv, amely alapvetően üzleti alkalmazások tömeges adatfeldolgozására alkalmas. </a:t>
            </a:r>
            <a:endParaRPr lang="en-GB" dirty="0"/>
          </a:p>
          <a:p>
            <a:r>
              <a:rPr lang="hu-HU" dirty="0"/>
              <a:t>Az integrált adatbáziselérésen kívül további fő jellemzői: </a:t>
            </a:r>
            <a:endParaRPr lang="en-GB" dirty="0"/>
          </a:p>
          <a:p>
            <a:r>
              <a:rPr lang="en-GB" dirty="0"/>
              <a:t>- </a:t>
            </a:r>
            <a:r>
              <a:rPr lang="hu-HU" dirty="0"/>
              <a:t>Belső táblákon alapuló memóriakezelés, a nagy méretű adathalmazok hatékony kezelésére</a:t>
            </a:r>
            <a:endParaRPr lang="en-GB" dirty="0"/>
          </a:p>
          <a:p>
            <a:r>
              <a:rPr lang="hu-HU" dirty="0"/>
              <a:t>- A logikai munka egység (Logical Unit of Work) fogalma, amely a párhuzamos adatbáziselérést kezelését támogatja</a:t>
            </a:r>
            <a:endParaRPr lang="en-GB" dirty="0"/>
          </a:p>
          <a:p>
            <a:r>
              <a:rPr lang="hu-HU" dirty="0"/>
              <a:t>- Integrált interfészek más programozási környezetekkel, például a távoli eljáráshívás esetén</a:t>
            </a:r>
            <a:endParaRPr lang="en-GB" dirty="0"/>
          </a:p>
          <a:p>
            <a:r>
              <a:rPr lang="hu-HU" dirty="0"/>
              <a:t>- Az ABAP nyelv beépített és integrált interfésze az XML feldolgozásra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98550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3100</TotalTime>
  <Words>3361</Words>
  <Application>Microsoft Office PowerPoint</Application>
  <PresentationFormat>Widescreen</PresentationFormat>
  <Paragraphs>630</Paragraphs>
  <Slides>79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4" baseType="lpstr">
      <vt:lpstr>Arial</vt:lpstr>
      <vt:lpstr>Calibri</vt:lpstr>
      <vt:lpstr>Calibri Light</vt:lpstr>
      <vt:lpstr>Times New Roman</vt:lpstr>
      <vt:lpstr>Metropolitan</vt:lpstr>
      <vt:lpstr>SAP  ABAP programozás alapjai</vt:lpstr>
      <vt:lpstr>2. alkalom vázlata</vt:lpstr>
      <vt:lpstr>2. alkalom vázlata</vt:lpstr>
      <vt:lpstr>Beugró</vt:lpstr>
      <vt:lpstr>2. alkalom vázlata</vt:lpstr>
      <vt:lpstr>Activity diagram</vt:lpstr>
      <vt:lpstr>Activity diagram</vt:lpstr>
      <vt:lpstr>Feladat</vt:lpstr>
      <vt:lpstr>ABAP ismétlés</vt:lpstr>
      <vt:lpstr>Memória típusok</vt:lpstr>
      <vt:lpstr>Logikai kifejezések</vt:lpstr>
      <vt:lpstr>Vezérlési szerkezetek</vt:lpstr>
      <vt:lpstr>Vezérlési szerkezetek</vt:lpstr>
      <vt:lpstr>Vezérlési szerkezetek</vt:lpstr>
      <vt:lpstr>Vezérlési szerkezetek</vt:lpstr>
      <vt:lpstr>Vezérlési szerkezetek</vt:lpstr>
      <vt:lpstr>2. alkalom vázlata</vt:lpstr>
      <vt:lpstr>ABAP beépített típusok</vt:lpstr>
      <vt:lpstr>Egyszerű típusok</vt:lpstr>
      <vt:lpstr>Egyszerű típusok</vt:lpstr>
      <vt:lpstr>Típusok hivatkozása</vt:lpstr>
      <vt:lpstr>Összetett típusok</vt:lpstr>
      <vt:lpstr>Összetett típus</vt:lpstr>
      <vt:lpstr>Összetett típus</vt:lpstr>
      <vt:lpstr>Összetett típus</vt:lpstr>
      <vt:lpstr>Gyakorlati feladat</vt:lpstr>
      <vt:lpstr>2. alkalom vázlata</vt:lpstr>
      <vt:lpstr>Belső tábla fogalma</vt:lpstr>
      <vt:lpstr>Belső táblák típusai</vt:lpstr>
      <vt:lpstr>Belső tábla deklarálása</vt:lpstr>
      <vt:lpstr>Belső táblák deklarálása</vt:lpstr>
      <vt:lpstr>Belső tábla inicializálása</vt:lpstr>
      <vt:lpstr>Értékátadás belső táblák között</vt:lpstr>
      <vt:lpstr>Műveletek belső táblázattal és soraival</vt:lpstr>
      <vt:lpstr>Hozzáférés belső tábla tartalmázhoz</vt:lpstr>
      <vt:lpstr>Hozzáférés belső tábla tartalmázhoz</vt:lpstr>
      <vt:lpstr>Sor hozzáadása belső táblához</vt:lpstr>
      <vt:lpstr>Sor beszúrása belső táblázatba</vt:lpstr>
      <vt:lpstr>Belső táblázat módosítása</vt:lpstr>
      <vt:lpstr>Sor törlése belső táblázatból</vt:lpstr>
      <vt:lpstr>Index alapú hozzáférés</vt:lpstr>
      <vt:lpstr>Belső táblák sorrendezése</vt:lpstr>
      <vt:lpstr>Belső tábla feldolgozása ciklussal</vt:lpstr>
      <vt:lpstr>Belső tábla feldolgozása ciklussal</vt:lpstr>
      <vt:lpstr>2. alkalom vázlata</vt:lpstr>
      <vt:lpstr>Gyakorlat</vt:lpstr>
      <vt:lpstr>Gyakorlat</vt:lpstr>
      <vt:lpstr>Field-symbols</vt:lpstr>
      <vt:lpstr>Eljárások</vt:lpstr>
      <vt:lpstr>Eljárások - szubrutin</vt:lpstr>
      <vt:lpstr>Eljárások – funkciós modul</vt:lpstr>
      <vt:lpstr>Eljárások – metódus</vt:lpstr>
      <vt:lpstr>Szubrutinok</vt:lpstr>
      <vt:lpstr>Szubrutinok</vt:lpstr>
      <vt:lpstr>Szubrutinok</vt:lpstr>
      <vt:lpstr>Szubrutinok</vt:lpstr>
      <vt:lpstr>Funkciós csoportok</vt:lpstr>
      <vt:lpstr>Kitekintés</vt:lpstr>
      <vt:lpstr>Funkciós csoportok létrehozása</vt:lpstr>
      <vt:lpstr>Funkciós modul</vt:lpstr>
      <vt:lpstr>Funkciós modulok – Interfész definíció</vt:lpstr>
      <vt:lpstr>Funkciós modulok – Interfész definíció</vt:lpstr>
      <vt:lpstr>Funkciós modulok – Elnevezési konvenciók</vt:lpstr>
      <vt:lpstr>Funkciós modul - kivételek</vt:lpstr>
      <vt:lpstr>Funkciós modul - Forráskód</vt:lpstr>
      <vt:lpstr>Funkciós modul létrehozása</vt:lpstr>
      <vt:lpstr>Funkciós modul felhívása</vt:lpstr>
      <vt:lpstr>ABAP adatszótár</vt:lpstr>
      <vt:lpstr>ABAP Adatszótár</vt:lpstr>
      <vt:lpstr>Adatszótár objektum típusok</vt:lpstr>
      <vt:lpstr>Domain</vt:lpstr>
      <vt:lpstr>Data element</vt:lpstr>
      <vt:lpstr>Structures</vt:lpstr>
      <vt:lpstr>Structures</vt:lpstr>
      <vt:lpstr>Structures</vt:lpstr>
      <vt:lpstr>Table types</vt:lpstr>
      <vt:lpstr>Table types</vt:lpstr>
      <vt:lpstr>Table types</vt:lpstr>
      <vt:lpstr>Adatbázis táblák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 ABAP programozás alapjai</dc:title>
  <dc:creator>Krisztian Mihaly</dc:creator>
  <cp:lastModifiedBy>Mihaly, Krisztian</cp:lastModifiedBy>
  <cp:revision>2</cp:revision>
  <dcterms:created xsi:type="dcterms:W3CDTF">2020-02-13T05:44:49Z</dcterms:created>
  <dcterms:modified xsi:type="dcterms:W3CDTF">2025-03-12T07:37:41Z</dcterms:modified>
</cp:coreProperties>
</file>