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  <p:sldId id="257" r:id="rId3"/>
    <p:sldId id="500" r:id="rId4"/>
    <p:sldId id="403" r:id="rId5"/>
    <p:sldId id="501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502" r:id="rId19"/>
    <p:sldId id="334" r:id="rId20"/>
    <p:sldId id="333" r:id="rId21"/>
    <p:sldId id="455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456" r:id="rId31"/>
    <p:sldId id="465" r:id="rId32"/>
    <p:sldId id="457" r:id="rId33"/>
    <p:sldId id="458" r:id="rId34"/>
    <p:sldId id="459" r:id="rId35"/>
    <p:sldId id="460" r:id="rId36"/>
    <p:sldId id="461" r:id="rId37"/>
    <p:sldId id="462" r:id="rId38"/>
    <p:sldId id="463" r:id="rId39"/>
    <p:sldId id="464" r:id="rId40"/>
    <p:sldId id="46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A14115-A231-4120-A58D-9772DFEE9459}">
          <p14:sldIdLst>
            <p14:sldId id="256"/>
          </p14:sldIdLst>
        </p14:section>
        <p14:section name="Agenda" id="{EA763DC0-0EB4-4B0C-9DF5-48B3D3CE28EB}">
          <p14:sldIdLst>
            <p14:sldId id="257"/>
          </p14:sldIdLst>
        </p14:section>
        <p14:section name="Beugró" id="{80392F67-60CB-4BF2-AF17-8D6784B2D75A}">
          <p14:sldIdLst>
            <p14:sldId id="500"/>
            <p14:sldId id="403"/>
          </p14:sldIdLst>
        </p14:section>
        <p14:section name="DDIC" id="{1A7D4700-526C-40AC-8388-E836473B70A0}">
          <p14:sldIdLst>
            <p14:sldId id="501"/>
          </p14:sldIdLst>
        </p14:section>
        <p14:section name="Saját adatbázis tervezése" id="{F50CECB8-FF1D-489A-84EF-72C146C1CBA6}">
          <p14:sldIdLst>
            <p14:sldId id="390"/>
            <p14:sldId id="391"/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502"/>
          </p14:sldIdLst>
        </p14:section>
        <p14:section name="Open SQL" id="{9BA1BBA9-ED16-488D-9277-80CBD4F41021}">
          <p14:sldIdLst>
            <p14:sldId id="334"/>
            <p14:sldId id="333"/>
            <p14:sldId id="4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456"/>
            <p14:sldId id="465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F519B3-7245-4B7F-9A08-E511DF1B6F91}" v="3" dt="2025-03-30T21:43:55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ly, Krisztian" userId="e193a088-ae0e-4c4f-bd52-c7e027d42371" providerId="ADAL" clId="{D1F519B3-7245-4B7F-9A08-E511DF1B6F91}"/>
    <pc:docChg chg="custSel addSld delSld modSld modSection">
      <pc:chgData name="Mihaly, Krisztian" userId="e193a088-ae0e-4c4f-bd52-c7e027d42371" providerId="ADAL" clId="{D1F519B3-7245-4B7F-9A08-E511DF1B6F91}" dt="2025-03-30T21:45:37.078" v="574" actId="20577"/>
      <pc:docMkLst>
        <pc:docMk/>
      </pc:docMkLst>
      <pc:sldChg chg="modSp mod">
        <pc:chgData name="Mihaly, Krisztian" userId="e193a088-ae0e-4c4f-bd52-c7e027d42371" providerId="ADAL" clId="{D1F519B3-7245-4B7F-9A08-E511DF1B6F91}" dt="2025-03-30T21:43:42.105" v="401" actId="20577"/>
        <pc:sldMkLst>
          <pc:docMk/>
          <pc:sldMk cId="3222563650" sldId="257"/>
        </pc:sldMkLst>
        <pc:spChg chg="mod">
          <ac:chgData name="Mihaly, Krisztian" userId="e193a088-ae0e-4c4f-bd52-c7e027d42371" providerId="ADAL" clId="{D1F519B3-7245-4B7F-9A08-E511DF1B6F91}" dt="2025-03-30T21:43:42.105" v="401" actId="20577"/>
          <ac:spMkLst>
            <pc:docMk/>
            <pc:sldMk cId="3222563650" sldId="257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838305977" sldId="378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606405753" sldId="379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937432566" sldId="380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27253096" sldId="381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071244865" sldId="382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953979992" sldId="383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810912551" sldId="384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433510745" sldId="385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241730874" sldId="386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590380919" sldId="387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500918644" sldId="388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4106790691" sldId="389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3698362030" sldId="390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3155397874" sldId="391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2383752764" sldId="392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3403569075" sldId="393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3863086100" sldId="394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4041216609" sldId="395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1582346359" sldId="396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1587518882" sldId="397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3896630777" sldId="398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2517256836" sldId="399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2563166936" sldId="400"/>
        </pc:sldMkLst>
      </pc:sldChg>
      <pc:sldChg chg="add">
        <pc:chgData name="Mihaly, Krisztian" userId="e193a088-ae0e-4c4f-bd52-c7e027d42371" providerId="ADAL" clId="{D1F519B3-7245-4B7F-9A08-E511DF1B6F91}" dt="2025-03-30T21:43:20.055" v="363"/>
        <pc:sldMkLst>
          <pc:docMk/>
          <pc:sldMk cId="2111622720" sldId="401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453569182" sldId="402"/>
        </pc:sldMkLst>
      </pc:sldChg>
      <pc:sldChg chg="delSp modSp mod">
        <pc:chgData name="Mihaly, Krisztian" userId="e193a088-ae0e-4c4f-bd52-c7e027d42371" providerId="ADAL" clId="{D1F519B3-7245-4B7F-9A08-E511DF1B6F91}" dt="2025-03-30T21:42:14.301" v="362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D1F519B3-7245-4B7F-9A08-E511DF1B6F91}" dt="2025-03-30T21:42:14.301" v="362" actId="20577"/>
          <ac:spMkLst>
            <pc:docMk/>
            <pc:sldMk cId="2353250621" sldId="403"/>
            <ac:spMk id="3" creationId="{DCBFB68F-6308-4BE2-92DD-E956A514093E}"/>
          </ac:spMkLst>
        </pc:spChg>
        <pc:spChg chg="del">
          <ac:chgData name="Mihaly, Krisztian" userId="e193a088-ae0e-4c4f-bd52-c7e027d42371" providerId="ADAL" clId="{D1F519B3-7245-4B7F-9A08-E511DF1B6F91}" dt="2025-03-21T06:46:12.283" v="0" actId="478"/>
          <ac:spMkLst>
            <pc:docMk/>
            <pc:sldMk cId="2353250621" sldId="403"/>
            <ac:spMk id="4" creationId="{F6F4657F-7EF8-4B23-A197-64F8C768ADB2}"/>
          </ac:spMkLst>
        </pc:spChg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647312078" sldId="413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306901332" sldId="415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323143748" sldId="445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4290808832" sldId="446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346619647" sldId="447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318408765" sldId="448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774799365" sldId="449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4103937425" sldId="450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72106589" sldId="451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333970125" sldId="452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448325321" sldId="453"/>
        </pc:sldMkLst>
      </pc:sldChg>
      <pc:sldChg chg="del">
        <pc:chgData name="Mihaly, Krisztian" userId="e193a088-ae0e-4c4f-bd52-c7e027d42371" providerId="ADAL" clId="{D1F519B3-7245-4B7F-9A08-E511DF1B6F91}" dt="2025-03-30T21:43:49.815" v="402" actId="47"/>
        <pc:sldMkLst>
          <pc:docMk/>
          <pc:sldMk cId="965347846" sldId="477"/>
        </pc:sldMkLst>
      </pc:sldChg>
      <pc:sldChg chg="modSp del mod">
        <pc:chgData name="Mihaly, Krisztian" userId="e193a088-ae0e-4c4f-bd52-c7e027d42371" providerId="ADAL" clId="{D1F519B3-7245-4B7F-9A08-E511DF1B6F91}" dt="2025-03-30T21:43:54.190" v="404" actId="47"/>
        <pc:sldMkLst>
          <pc:docMk/>
          <pc:sldMk cId="3890300478" sldId="478"/>
        </pc:sldMkLst>
        <pc:spChg chg="mod">
          <ac:chgData name="Mihaly, Krisztian" userId="e193a088-ae0e-4c4f-bd52-c7e027d42371" providerId="ADAL" clId="{D1F519B3-7245-4B7F-9A08-E511DF1B6F91}" dt="2025-03-30T21:43:31.164" v="364" actId="20577"/>
          <ac:spMkLst>
            <pc:docMk/>
            <pc:sldMk cId="3890300478" sldId="478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016517400" sldId="480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794748081" sldId="483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548894288" sldId="484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721654303" sldId="485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753233913" sldId="486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522781204" sldId="487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933154698" sldId="488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155564971" sldId="489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969923523" sldId="490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2182451707" sldId="491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999542932" sldId="492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557238816" sldId="493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887834726" sldId="494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3847385482" sldId="495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019453835" sldId="496"/>
        </pc:sldMkLst>
      </pc:sldChg>
      <pc:sldChg chg="del">
        <pc:chgData name="Mihaly, Krisztian" userId="e193a088-ae0e-4c4f-bd52-c7e027d42371" providerId="ADAL" clId="{D1F519B3-7245-4B7F-9A08-E511DF1B6F91}" dt="2025-03-30T21:44:33.457" v="407" actId="2696"/>
        <pc:sldMkLst>
          <pc:docMk/>
          <pc:sldMk cId="1082870750" sldId="497"/>
        </pc:sldMkLst>
      </pc:sldChg>
      <pc:sldChg chg="del">
        <pc:chgData name="Mihaly, Krisztian" userId="e193a088-ae0e-4c4f-bd52-c7e027d42371" providerId="ADAL" clId="{D1F519B3-7245-4B7F-9A08-E511DF1B6F91}" dt="2025-03-30T21:44:20.134" v="406" actId="47"/>
        <pc:sldMkLst>
          <pc:docMk/>
          <pc:sldMk cId="2941200049" sldId="498"/>
        </pc:sldMkLst>
      </pc:sldChg>
      <pc:sldChg chg="del">
        <pc:chgData name="Mihaly, Krisztian" userId="e193a088-ae0e-4c4f-bd52-c7e027d42371" providerId="ADAL" clId="{D1F519B3-7245-4B7F-9A08-E511DF1B6F91}" dt="2025-03-30T21:44:47.791" v="408" actId="47"/>
        <pc:sldMkLst>
          <pc:docMk/>
          <pc:sldMk cId="3576328393" sldId="499"/>
        </pc:sldMkLst>
      </pc:sldChg>
      <pc:sldChg chg="add">
        <pc:chgData name="Mihaly, Krisztian" userId="e193a088-ae0e-4c4f-bd52-c7e027d42371" providerId="ADAL" clId="{D1F519B3-7245-4B7F-9A08-E511DF1B6F91}" dt="2025-03-30T21:43:51.425" v="403"/>
        <pc:sldMkLst>
          <pc:docMk/>
          <pc:sldMk cId="289161902" sldId="500"/>
        </pc:sldMkLst>
      </pc:sldChg>
      <pc:sldChg chg="add">
        <pc:chgData name="Mihaly, Krisztian" userId="e193a088-ae0e-4c4f-bd52-c7e027d42371" providerId="ADAL" clId="{D1F519B3-7245-4B7F-9A08-E511DF1B6F91}" dt="2025-03-30T21:43:55.438" v="405"/>
        <pc:sldMkLst>
          <pc:docMk/>
          <pc:sldMk cId="1998313080" sldId="501"/>
        </pc:sldMkLst>
      </pc:sldChg>
      <pc:sldChg chg="modSp new mod">
        <pc:chgData name="Mihaly, Krisztian" userId="e193a088-ae0e-4c4f-bd52-c7e027d42371" providerId="ADAL" clId="{D1F519B3-7245-4B7F-9A08-E511DF1B6F91}" dt="2025-03-30T21:45:37.078" v="574" actId="20577"/>
        <pc:sldMkLst>
          <pc:docMk/>
          <pc:sldMk cId="2569447269" sldId="502"/>
        </pc:sldMkLst>
        <pc:spChg chg="mod">
          <ac:chgData name="Mihaly, Krisztian" userId="e193a088-ae0e-4c4f-bd52-c7e027d42371" providerId="ADAL" clId="{D1F519B3-7245-4B7F-9A08-E511DF1B6F91}" dt="2025-03-30T21:45:09.272" v="418" actId="20577"/>
          <ac:spMkLst>
            <pc:docMk/>
            <pc:sldMk cId="2569447269" sldId="502"/>
            <ac:spMk id="2" creationId="{C2BAB870-56A6-D835-2A21-37DC6A2DD2EE}"/>
          </ac:spMkLst>
        </pc:spChg>
        <pc:spChg chg="mod">
          <ac:chgData name="Mihaly, Krisztian" userId="e193a088-ae0e-4c4f-bd52-c7e027d42371" providerId="ADAL" clId="{D1F519B3-7245-4B7F-9A08-E511DF1B6F91}" dt="2025-03-30T21:45:37.078" v="574" actId="20577"/>
          <ac:spMkLst>
            <pc:docMk/>
            <pc:sldMk cId="2569447269" sldId="502"/>
            <ac:spMk id="3" creationId="{97EA284B-62B8-8C0D-3923-A415B2AA890F}"/>
          </ac:spMkLst>
        </pc:spChg>
      </pc:sldChg>
    </pc:docChg>
  </pc:docChgLst>
  <pc:docChgLst>
    <pc:chgData name="Mihaly, Krisztian" userId="e193a088-ae0e-4c4f-bd52-c7e027d42371" providerId="ADAL" clId="{BEAF15D2-5B26-4A51-9065-44801D4631D4}"/>
    <pc:docChg chg="undo custSel addSld delSld modSld delSection modSection">
      <pc:chgData name="Mihaly, Krisztian" userId="e193a088-ae0e-4c4f-bd52-c7e027d42371" providerId="ADAL" clId="{BEAF15D2-5B26-4A51-9065-44801D4631D4}" dt="2023-03-31T05:35:54.852" v="1682" actId="20577"/>
      <pc:docMkLst>
        <pc:docMk/>
      </pc:docMkLst>
      <pc:sldChg chg="modSp mod">
        <pc:chgData name="Mihaly, Krisztian" userId="e193a088-ae0e-4c4f-bd52-c7e027d42371" providerId="ADAL" clId="{BEAF15D2-5B26-4A51-9065-44801D4631D4}" dt="2023-03-30T15:17:31.660" v="133" actId="20577"/>
        <pc:sldMkLst>
          <pc:docMk/>
          <pc:sldMk cId="3222563650" sldId="257"/>
        </pc:sldMkLst>
        <pc:spChg chg="mod">
          <ac:chgData name="Mihaly, Krisztian" userId="e193a088-ae0e-4c4f-bd52-c7e027d42371" providerId="ADAL" clId="{BEAF15D2-5B26-4A51-9065-44801D4631D4}" dt="2023-03-30T15:17:31.660" v="133" actId="20577"/>
          <ac:spMkLst>
            <pc:docMk/>
            <pc:sldMk cId="3222563650" sldId="257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BEAF15D2-5B26-4A51-9065-44801D4631D4}" dt="2023-03-30T15:33:44.200" v="704" actId="20577"/>
        <pc:sldMkLst>
          <pc:docMk/>
          <pc:sldMk cId="808633448" sldId="333"/>
        </pc:sldMkLst>
        <pc:spChg chg="mod">
          <ac:chgData name="Mihaly, Krisztian" userId="e193a088-ae0e-4c4f-bd52-c7e027d42371" providerId="ADAL" clId="{BEAF15D2-5B26-4A51-9065-44801D4631D4}" dt="2023-03-30T15:33:44.200" v="704" actId="20577"/>
          <ac:spMkLst>
            <pc:docMk/>
            <pc:sldMk cId="808633448" sldId="333"/>
            <ac:spMk id="3" creationId="{00000000-0000-0000-0000-000000000000}"/>
          </ac:spMkLst>
        </pc:spChg>
      </pc:sldChg>
      <pc:sldChg chg="modSp mod">
        <pc:chgData name="Mihaly, Krisztian" userId="e193a088-ae0e-4c4f-bd52-c7e027d42371" providerId="ADAL" clId="{BEAF15D2-5B26-4A51-9065-44801D4631D4}" dt="2023-03-30T15:34:08.253" v="706" actId="20577"/>
        <pc:sldMkLst>
          <pc:docMk/>
          <pc:sldMk cId="3467054246" sldId="337"/>
        </pc:sldMkLst>
        <pc:spChg chg="mod">
          <ac:chgData name="Mihaly, Krisztian" userId="e193a088-ae0e-4c4f-bd52-c7e027d42371" providerId="ADAL" clId="{BEAF15D2-5B26-4A51-9065-44801D4631D4}" dt="2023-03-30T15:34:08.253" v="706" actId="20577"/>
          <ac:spMkLst>
            <pc:docMk/>
            <pc:sldMk cId="3467054246" sldId="337"/>
            <ac:spMk id="3" creationId="{00000000-0000-0000-0000-000000000000}"/>
          </ac:spMkLst>
        </pc:spChg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838305977" sldId="378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606405753" sldId="379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937432566" sldId="380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27253096" sldId="381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071244865" sldId="382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953979992" sldId="383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810912551" sldId="384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433510745" sldId="385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241730874" sldId="386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590380919" sldId="387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500918644" sldId="388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4106790691" sldId="389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453569182" sldId="402"/>
        </pc:sldMkLst>
      </pc:sldChg>
      <pc:sldChg chg="modSp mod">
        <pc:chgData name="Mihaly, Krisztian" userId="e193a088-ae0e-4c4f-bd52-c7e027d42371" providerId="ADAL" clId="{BEAF15D2-5B26-4A51-9065-44801D4631D4}" dt="2023-03-30T15:24:45.858" v="674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BEAF15D2-5B26-4A51-9065-44801D4631D4}" dt="2023-03-30T15:24:45.858" v="674" actId="20577"/>
          <ac:spMkLst>
            <pc:docMk/>
            <pc:sldMk cId="2353250621" sldId="403"/>
            <ac:spMk id="3" creationId="{DCBFB68F-6308-4BE2-92DD-E956A514093E}"/>
          </ac:spMkLst>
        </pc:spChg>
        <pc:spChg chg="mod">
          <ac:chgData name="Mihaly, Krisztian" userId="e193a088-ae0e-4c4f-bd52-c7e027d42371" providerId="ADAL" clId="{BEAF15D2-5B26-4A51-9065-44801D4631D4}" dt="2023-03-30T15:24:37.056" v="657" actId="20577"/>
          <ac:spMkLst>
            <pc:docMk/>
            <pc:sldMk cId="2353250621" sldId="403"/>
            <ac:spMk id="4" creationId="{F6F4657F-7EF8-4B23-A197-64F8C768ADB2}"/>
          </ac:spMkLst>
        </pc:spChg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2647312078" sldId="413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2306901332" sldId="415"/>
        </pc:sldMkLst>
      </pc:sldChg>
      <pc:sldChg chg="del mod modShow">
        <pc:chgData name="Mihaly, Krisztian" userId="e193a088-ae0e-4c4f-bd52-c7e027d42371" providerId="ADAL" clId="{BEAF15D2-5B26-4A51-9065-44801D4631D4}" dt="2023-03-30T15:33:03.510" v="694" actId="47"/>
        <pc:sldMkLst>
          <pc:docMk/>
          <pc:sldMk cId="2063037128" sldId="418"/>
        </pc:sldMkLst>
      </pc:sldChg>
      <pc:sldChg chg="del mod modShow">
        <pc:chgData name="Mihaly, Krisztian" userId="e193a088-ae0e-4c4f-bd52-c7e027d42371" providerId="ADAL" clId="{BEAF15D2-5B26-4A51-9065-44801D4631D4}" dt="2023-03-30T15:33:05.591" v="697" actId="47"/>
        <pc:sldMkLst>
          <pc:docMk/>
          <pc:sldMk cId="3381803902" sldId="419"/>
        </pc:sldMkLst>
      </pc:sldChg>
      <pc:sldChg chg="del mod modShow">
        <pc:chgData name="Mihaly, Krisztian" userId="e193a088-ae0e-4c4f-bd52-c7e027d42371" providerId="ADAL" clId="{BEAF15D2-5B26-4A51-9065-44801D4631D4}" dt="2023-03-30T15:33:04.135" v="695" actId="47"/>
        <pc:sldMkLst>
          <pc:docMk/>
          <pc:sldMk cId="1529808533" sldId="420"/>
        </pc:sldMkLst>
      </pc:sldChg>
      <pc:sldChg chg="del mod modShow">
        <pc:chgData name="Mihaly, Krisztian" userId="e193a088-ae0e-4c4f-bd52-c7e027d42371" providerId="ADAL" clId="{BEAF15D2-5B26-4A51-9065-44801D4631D4}" dt="2023-03-30T15:33:04.800" v="696" actId="47"/>
        <pc:sldMkLst>
          <pc:docMk/>
          <pc:sldMk cId="3902231098" sldId="421"/>
        </pc:sldMkLst>
      </pc:sldChg>
      <pc:sldChg chg="del mod modShow">
        <pc:chgData name="Mihaly, Krisztian" userId="e193a088-ae0e-4c4f-bd52-c7e027d42371" providerId="ADAL" clId="{BEAF15D2-5B26-4A51-9065-44801D4631D4}" dt="2023-03-30T15:33:06.746" v="698" actId="47"/>
        <pc:sldMkLst>
          <pc:docMk/>
          <pc:sldMk cId="3336542044" sldId="422"/>
        </pc:sldMkLst>
      </pc:sldChg>
      <pc:sldChg chg="del">
        <pc:chgData name="Mihaly, Krisztian" userId="e193a088-ae0e-4c4f-bd52-c7e027d42371" providerId="ADAL" clId="{BEAF15D2-5B26-4A51-9065-44801D4631D4}" dt="2023-03-30T15:32:31.979" v="689" actId="47"/>
        <pc:sldMkLst>
          <pc:docMk/>
          <pc:sldMk cId="3479334145" sldId="423"/>
        </pc:sldMkLst>
      </pc:sldChg>
      <pc:sldChg chg="del">
        <pc:chgData name="Mihaly, Krisztian" userId="e193a088-ae0e-4c4f-bd52-c7e027d42371" providerId="ADAL" clId="{BEAF15D2-5B26-4A51-9065-44801D4631D4}" dt="2023-03-30T15:32:35.452" v="691" actId="47"/>
        <pc:sldMkLst>
          <pc:docMk/>
          <pc:sldMk cId="3240491660" sldId="426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1323143748" sldId="445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4290808832" sldId="446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1346619647" sldId="447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1318408765" sldId="448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2774799365" sldId="449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4103937425" sldId="450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372106589" sldId="451"/>
        </pc:sldMkLst>
      </pc:sldChg>
      <pc:sldChg chg="add">
        <pc:chgData name="Mihaly, Krisztian" userId="e193a088-ae0e-4c4f-bd52-c7e027d42371" providerId="ADAL" clId="{BEAF15D2-5B26-4A51-9065-44801D4631D4}" dt="2023-03-30T15:40:15.070" v="743"/>
        <pc:sldMkLst>
          <pc:docMk/>
          <pc:sldMk cId="3333970125" sldId="452"/>
        </pc:sldMkLst>
      </pc:sldChg>
      <pc:sldChg chg="modSp add mod">
        <pc:chgData name="Mihaly, Krisztian" userId="e193a088-ae0e-4c4f-bd52-c7e027d42371" providerId="ADAL" clId="{BEAF15D2-5B26-4A51-9065-44801D4631D4}" dt="2023-03-31T05:28:45.881" v="974" actId="20577"/>
        <pc:sldMkLst>
          <pc:docMk/>
          <pc:sldMk cId="2448325321" sldId="453"/>
        </pc:sldMkLst>
        <pc:spChg chg="mod">
          <ac:chgData name="Mihaly, Krisztian" userId="e193a088-ae0e-4c4f-bd52-c7e027d42371" providerId="ADAL" clId="{BEAF15D2-5B26-4A51-9065-44801D4631D4}" dt="2023-03-31T05:28:45.881" v="974" actId="20577"/>
          <ac:spMkLst>
            <pc:docMk/>
            <pc:sldMk cId="2448325321" sldId="453"/>
            <ac:spMk id="3" creationId="{00000000-0000-0000-0000-000000000000}"/>
          </ac:spMkLst>
        </pc:spChg>
      </pc:sldChg>
      <pc:sldChg chg="modSp mod">
        <pc:chgData name="Mihaly, Krisztian" userId="e193a088-ae0e-4c4f-bd52-c7e027d42371" providerId="ADAL" clId="{BEAF15D2-5B26-4A51-9065-44801D4631D4}" dt="2023-03-30T15:35:47.688" v="719" actId="20577"/>
        <pc:sldMkLst>
          <pc:docMk/>
          <pc:sldMk cId="4153651319" sldId="465"/>
        </pc:sldMkLst>
        <pc:spChg chg="mod">
          <ac:chgData name="Mihaly, Krisztian" userId="e193a088-ae0e-4c4f-bd52-c7e027d42371" providerId="ADAL" clId="{BEAF15D2-5B26-4A51-9065-44801D4631D4}" dt="2023-03-30T15:35:47.688" v="719" actId="20577"/>
          <ac:spMkLst>
            <pc:docMk/>
            <pc:sldMk cId="4153651319" sldId="465"/>
            <ac:spMk id="3" creationId="{601A4ED6-4AB4-4AB0-82B3-F91DEC77865D}"/>
          </ac:spMkLst>
        </pc:spChg>
      </pc:sldChg>
      <pc:sldChg chg="modSp mod">
        <pc:chgData name="Mihaly, Krisztian" userId="e193a088-ae0e-4c4f-bd52-c7e027d42371" providerId="ADAL" clId="{BEAF15D2-5B26-4A51-9065-44801D4631D4}" dt="2023-03-30T15:37:31.361" v="730" actId="20577"/>
        <pc:sldMkLst>
          <pc:docMk/>
          <pc:sldMk cId="331108617" sldId="466"/>
        </pc:sldMkLst>
        <pc:spChg chg="mod">
          <ac:chgData name="Mihaly, Krisztian" userId="e193a088-ae0e-4c4f-bd52-c7e027d42371" providerId="ADAL" clId="{BEAF15D2-5B26-4A51-9065-44801D4631D4}" dt="2023-03-30T15:37:31.361" v="730" actId="20577"/>
          <ac:spMkLst>
            <pc:docMk/>
            <pc:sldMk cId="331108617" sldId="466"/>
            <ac:spMk id="3" creationId="{10934BD9-94EA-48EC-80BE-86DB73D807C3}"/>
          </ac:spMkLst>
        </pc:spChg>
      </pc:sldChg>
      <pc:sldChg chg="del">
        <pc:chgData name="Mihaly, Krisztian" userId="e193a088-ae0e-4c4f-bd52-c7e027d42371" providerId="ADAL" clId="{BEAF15D2-5B26-4A51-9065-44801D4631D4}" dt="2023-03-30T15:17:39.811" v="134" actId="47"/>
        <pc:sldMkLst>
          <pc:docMk/>
          <pc:sldMk cId="1763597122" sldId="468"/>
        </pc:sldMkLst>
      </pc:sldChg>
      <pc:sldChg chg="del">
        <pc:chgData name="Mihaly, Krisztian" userId="e193a088-ae0e-4c4f-bd52-c7e027d42371" providerId="ADAL" clId="{BEAF15D2-5B26-4A51-9065-44801D4631D4}" dt="2023-03-30T15:24:57.653" v="675" actId="47"/>
        <pc:sldMkLst>
          <pc:docMk/>
          <pc:sldMk cId="2941376869" sldId="469"/>
        </pc:sldMkLst>
      </pc:sldChg>
      <pc:sldChg chg="del">
        <pc:chgData name="Mihaly, Krisztian" userId="e193a088-ae0e-4c4f-bd52-c7e027d42371" providerId="ADAL" clId="{BEAF15D2-5B26-4A51-9065-44801D4631D4}" dt="2023-03-30T15:31:27.506" v="680" actId="47"/>
        <pc:sldMkLst>
          <pc:docMk/>
          <pc:sldMk cId="2575455711" sldId="471"/>
        </pc:sldMkLst>
      </pc:sldChg>
      <pc:sldChg chg="del">
        <pc:chgData name="Mihaly, Krisztian" userId="e193a088-ae0e-4c4f-bd52-c7e027d42371" providerId="ADAL" clId="{BEAF15D2-5B26-4A51-9065-44801D4631D4}" dt="2023-03-30T15:32:10.837" v="686" actId="47"/>
        <pc:sldMkLst>
          <pc:docMk/>
          <pc:sldMk cId="3570909808" sldId="472"/>
        </pc:sldMkLst>
      </pc:sldChg>
      <pc:sldChg chg="del mod modShow">
        <pc:chgData name="Mihaly, Krisztian" userId="e193a088-ae0e-4c4f-bd52-c7e027d42371" providerId="ADAL" clId="{BEAF15D2-5B26-4A51-9065-44801D4631D4}" dt="2023-03-30T15:33:07.428" v="699" actId="47"/>
        <pc:sldMkLst>
          <pc:docMk/>
          <pc:sldMk cId="4228575330" sldId="473"/>
        </pc:sldMkLst>
      </pc:sldChg>
      <pc:sldChg chg="del">
        <pc:chgData name="Mihaly, Krisztian" userId="e193a088-ae0e-4c4f-bd52-c7e027d42371" providerId="ADAL" clId="{BEAF15D2-5B26-4A51-9065-44801D4631D4}" dt="2023-03-30T15:32:34.208" v="690" actId="47"/>
        <pc:sldMkLst>
          <pc:docMk/>
          <pc:sldMk cId="346072213" sldId="474"/>
        </pc:sldMkLst>
      </pc:sldChg>
      <pc:sldChg chg="del">
        <pc:chgData name="Mihaly, Krisztian" userId="e193a088-ae0e-4c4f-bd52-c7e027d42371" providerId="ADAL" clId="{BEAF15D2-5B26-4A51-9065-44801D4631D4}" dt="2023-03-30T15:33:13.458" v="701" actId="47"/>
        <pc:sldMkLst>
          <pc:docMk/>
          <pc:sldMk cId="1602325404" sldId="475"/>
        </pc:sldMkLst>
      </pc:sldChg>
      <pc:sldChg chg="del mod modShow">
        <pc:chgData name="Mihaly, Krisztian" userId="e193a088-ae0e-4c4f-bd52-c7e027d42371" providerId="ADAL" clId="{BEAF15D2-5B26-4A51-9065-44801D4631D4}" dt="2023-03-30T15:33:08.123" v="700" actId="47"/>
        <pc:sldMkLst>
          <pc:docMk/>
          <pc:sldMk cId="2517349277" sldId="476"/>
        </pc:sldMkLst>
      </pc:sldChg>
      <pc:sldChg chg="modSp add mod">
        <pc:chgData name="Mihaly, Krisztian" userId="e193a088-ae0e-4c4f-bd52-c7e027d42371" providerId="ADAL" clId="{BEAF15D2-5B26-4A51-9065-44801D4631D4}" dt="2023-03-30T15:17:55.657" v="138" actId="113"/>
        <pc:sldMkLst>
          <pc:docMk/>
          <pc:sldMk cId="965347846" sldId="477"/>
        </pc:sldMkLst>
        <pc:spChg chg="mod">
          <ac:chgData name="Mihaly, Krisztian" userId="e193a088-ae0e-4c4f-bd52-c7e027d42371" providerId="ADAL" clId="{BEAF15D2-5B26-4A51-9065-44801D4631D4}" dt="2023-03-30T15:17:55.657" v="138" actId="113"/>
          <ac:spMkLst>
            <pc:docMk/>
            <pc:sldMk cId="965347846" sldId="477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25:08.083" v="678" actId="113"/>
        <pc:sldMkLst>
          <pc:docMk/>
          <pc:sldMk cId="3890300478" sldId="478"/>
        </pc:sldMkLst>
        <pc:spChg chg="mod">
          <ac:chgData name="Mihaly, Krisztian" userId="e193a088-ae0e-4c4f-bd52-c7e027d42371" providerId="ADAL" clId="{BEAF15D2-5B26-4A51-9065-44801D4631D4}" dt="2023-03-30T15:25:08.083" v="678" actId="113"/>
          <ac:spMkLst>
            <pc:docMk/>
            <pc:sldMk cId="3890300478" sldId="478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31:34.170" v="682" actId="113"/>
        <pc:sldMkLst>
          <pc:docMk/>
          <pc:sldMk cId="2897408479" sldId="479"/>
        </pc:sldMkLst>
        <pc:spChg chg="mod">
          <ac:chgData name="Mihaly, Krisztian" userId="e193a088-ae0e-4c4f-bd52-c7e027d42371" providerId="ADAL" clId="{BEAF15D2-5B26-4A51-9065-44801D4631D4}" dt="2023-03-30T15:31:34.170" v="682" actId="113"/>
          <ac:spMkLst>
            <pc:docMk/>
            <pc:sldMk cId="2897408479" sldId="479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39:27.840" v="741" actId="20577"/>
        <pc:sldMkLst>
          <pc:docMk/>
          <pc:sldMk cId="1016517400" sldId="480"/>
        </pc:sldMkLst>
        <pc:spChg chg="mod">
          <ac:chgData name="Mihaly, Krisztian" userId="e193a088-ae0e-4c4f-bd52-c7e027d42371" providerId="ADAL" clId="{BEAF15D2-5B26-4A51-9065-44801D4631D4}" dt="2023-03-30T15:39:27.840" v="741" actId="20577"/>
          <ac:spMkLst>
            <pc:docMk/>
            <pc:sldMk cId="1016517400" sldId="480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39:22.511" v="740" actId="6549"/>
        <pc:sldMkLst>
          <pc:docMk/>
          <pc:sldMk cId="1697966428" sldId="481"/>
        </pc:sldMkLst>
        <pc:spChg chg="mod">
          <ac:chgData name="Mihaly, Krisztian" userId="e193a088-ae0e-4c4f-bd52-c7e027d42371" providerId="ADAL" clId="{BEAF15D2-5B26-4A51-9065-44801D4631D4}" dt="2023-03-30T15:39:22.511" v="740" actId="6549"/>
          <ac:spMkLst>
            <pc:docMk/>
            <pc:sldMk cId="1697966428" sldId="481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39:33.534" v="742" actId="113"/>
        <pc:sldMkLst>
          <pc:docMk/>
          <pc:sldMk cId="844594587" sldId="482"/>
        </pc:sldMkLst>
        <pc:spChg chg="mod">
          <ac:chgData name="Mihaly, Krisztian" userId="e193a088-ae0e-4c4f-bd52-c7e027d42371" providerId="ADAL" clId="{BEAF15D2-5B26-4A51-9065-44801D4631D4}" dt="2023-03-30T15:39:33.534" v="742" actId="113"/>
          <ac:spMkLst>
            <pc:docMk/>
            <pc:sldMk cId="844594587" sldId="482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BEAF15D2-5B26-4A51-9065-44801D4631D4}" dt="2023-03-30T15:41:13.835" v="748" actId="113"/>
        <pc:sldMkLst>
          <pc:docMk/>
          <pc:sldMk cId="794748081" sldId="483"/>
        </pc:sldMkLst>
        <pc:spChg chg="mod">
          <ac:chgData name="Mihaly, Krisztian" userId="e193a088-ae0e-4c4f-bd52-c7e027d42371" providerId="ADAL" clId="{BEAF15D2-5B26-4A51-9065-44801D4631D4}" dt="2023-03-30T15:41:13.835" v="748" actId="113"/>
          <ac:spMkLst>
            <pc:docMk/>
            <pc:sldMk cId="794748081" sldId="483"/>
            <ac:spMk id="3" creationId="{679AA906-5F9F-4442-8475-24B091CCC0C6}"/>
          </ac:spMkLst>
        </pc:spChg>
      </pc:sldChg>
      <pc:sldChg chg="add del">
        <pc:chgData name="Mihaly, Krisztian" userId="e193a088-ae0e-4c4f-bd52-c7e027d42371" providerId="ADAL" clId="{BEAF15D2-5B26-4A51-9065-44801D4631D4}" dt="2023-03-30T15:41:02.614" v="745"/>
        <pc:sldMkLst>
          <pc:docMk/>
          <pc:sldMk cId="1991620721" sldId="483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548894288" sldId="484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721654303" sldId="485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753233913" sldId="486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522781204" sldId="487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933154698" sldId="488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155564971" sldId="489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969923523" sldId="490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2182451707" sldId="491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999542932" sldId="492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557238816" sldId="493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887834726" sldId="494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3847385482" sldId="495"/>
        </pc:sldMkLst>
      </pc:sldChg>
      <pc:sldChg chg="add">
        <pc:chgData name="Mihaly, Krisztian" userId="e193a088-ae0e-4c4f-bd52-c7e027d42371" providerId="ADAL" clId="{BEAF15D2-5B26-4A51-9065-44801D4631D4}" dt="2023-03-30T15:41:42.678" v="749"/>
        <pc:sldMkLst>
          <pc:docMk/>
          <pc:sldMk cId="1019453835" sldId="496"/>
        </pc:sldMkLst>
      </pc:sldChg>
      <pc:sldChg chg="modSp new mod">
        <pc:chgData name="Mihaly, Krisztian" userId="e193a088-ae0e-4c4f-bd52-c7e027d42371" providerId="ADAL" clId="{BEAF15D2-5B26-4A51-9065-44801D4631D4}" dt="2023-03-31T05:30:07.137" v="1298" actId="20577"/>
        <pc:sldMkLst>
          <pc:docMk/>
          <pc:sldMk cId="1082870750" sldId="497"/>
        </pc:sldMkLst>
        <pc:spChg chg="mod">
          <ac:chgData name="Mihaly, Krisztian" userId="e193a088-ae0e-4c4f-bd52-c7e027d42371" providerId="ADAL" clId="{BEAF15D2-5B26-4A51-9065-44801D4631D4}" dt="2023-03-31T05:28:56.080" v="999" actId="20577"/>
          <ac:spMkLst>
            <pc:docMk/>
            <pc:sldMk cId="1082870750" sldId="497"/>
            <ac:spMk id="2" creationId="{DBD12738-BC7D-E638-C54D-96CAF8BAEF69}"/>
          </ac:spMkLst>
        </pc:spChg>
        <pc:spChg chg="mod">
          <ac:chgData name="Mihaly, Krisztian" userId="e193a088-ae0e-4c4f-bd52-c7e027d42371" providerId="ADAL" clId="{BEAF15D2-5B26-4A51-9065-44801D4631D4}" dt="2023-03-31T05:30:07.137" v="1298" actId="20577"/>
          <ac:spMkLst>
            <pc:docMk/>
            <pc:sldMk cId="1082870750" sldId="497"/>
            <ac:spMk id="3" creationId="{A0EF736D-1B47-83E6-ADD5-7E5096358BFE}"/>
          </ac:spMkLst>
        </pc:spChg>
      </pc:sldChg>
      <pc:sldChg chg="addSp delSp modSp new mod">
        <pc:chgData name="Mihaly, Krisztian" userId="e193a088-ae0e-4c4f-bd52-c7e027d42371" providerId="ADAL" clId="{BEAF15D2-5B26-4A51-9065-44801D4631D4}" dt="2023-03-31T05:32:58.177" v="1319" actId="478"/>
        <pc:sldMkLst>
          <pc:docMk/>
          <pc:sldMk cId="2941200049" sldId="498"/>
        </pc:sldMkLst>
        <pc:spChg chg="mod">
          <ac:chgData name="Mihaly, Krisztian" userId="e193a088-ae0e-4c4f-bd52-c7e027d42371" providerId="ADAL" clId="{BEAF15D2-5B26-4A51-9065-44801D4631D4}" dt="2023-03-31T05:30:25.735" v="1315" actId="20577"/>
          <ac:spMkLst>
            <pc:docMk/>
            <pc:sldMk cId="2941200049" sldId="498"/>
            <ac:spMk id="2" creationId="{6736C013-600B-DBF8-6DE5-33B008FCB279}"/>
          </ac:spMkLst>
        </pc:spChg>
        <pc:spChg chg="del">
          <ac:chgData name="Mihaly, Krisztian" userId="e193a088-ae0e-4c4f-bd52-c7e027d42371" providerId="ADAL" clId="{BEAF15D2-5B26-4A51-9065-44801D4631D4}" dt="2023-03-31T05:32:58.177" v="1319" actId="478"/>
          <ac:spMkLst>
            <pc:docMk/>
            <pc:sldMk cId="2941200049" sldId="498"/>
            <ac:spMk id="3" creationId="{88ADE17A-FD18-42C5-247F-1F9B5D045223}"/>
          </ac:spMkLst>
        </pc:spChg>
        <pc:picChg chg="add mod">
          <ac:chgData name="Mihaly, Krisztian" userId="e193a088-ae0e-4c4f-bd52-c7e027d42371" providerId="ADAL" clId="{BEAF15D2-5B26-4A51-9065-44801D4631D4}" dt="2023-03-31T05:32:55.490" v="1318" actId="1076"/>
          <ac:picMkLst>
            <pc:docMk/>
            <pc:sldMk cId="2941200049" sldId="498"/>
            <ac:picMk id="5" creationId="{F3E8DE50-4AD0-5989-FDA5-F8B87F349B87}"/>
          </ac:picMkLst>
        </pc:picChg>
      </pc:sldChg>
      <pc:sldChg chg="modSp new mod">
        <pc:chgData name="Mihaly, Krisztian" userId="e193a088-ae0e-4c4f-bd52-c7e027d42371" providerId="ADAL" clId="{BEAF15D2-5B26-4A51-9065-44801D4631D4}" dt="2023-03-31T05:35:54.852" v="1682" actId="20577"/>
        <pc:sldMkLst>
          <pc:docMk/>
          <pc:sldMk cId="3576328393" sldId="499"/>
        </pc:sldMkLst>
        <pc:spChg chg="mod">
          <ac:chgData name="Mihaly, Krisztian" userId="e193a088-ae0e-4c4f-bd52-c7e027d42371" providerId="ADAL" clId="{BEAF15D2-5B26-4A51-9065-44801D4631D4}" dt="2023-03-31T05:33:04.093" v="1332" actId="20577"/>
          <ac:spMkLst>
            <pc:docMk/>
            <pc:sldMk cId="3576328393" sldId="499"/>
            <ac:spMk id="2" creationId="{E5A66A5D-F3C9-153A-8D91-6DF63D53E598}"/>
          </ac:spMkLst>
        </pc:spChg>
        <pc:spChg chg="mod">
          <ac:chgData name="Mihaly, Krisztian" userId="e193a088-ae0e-4c4f-bd52-c7e027d42371" providerId="ADAL" clId="{BEAF15D2-5B26-4A51-9065-44801D4631D4}" dt="2023-03-31T05:35:54.852" v="1682" actId="20577"/>
          <ac:spMkLst>
            <pc:docMk/>
            <pc:sldMk cId="3576328393" sldId="499"/>
            <ac:spMk id="3" creationId="{E23D3636-B713-FA4E-A970-1C7AE5C8D1D5}"/>
          </ac:spMkLst>
        </pc:spChg>
      </pc:sldChg>
    </pc:docChg>
  </pc:docChgLst>
  <pc:docChgLst>
    <pc:chgData name="Mihaly, Krisztian" userId="e193a088-ae0e-4c4f-bd52-c7e027d42371" providerId="ADAL" clId="{8A817B59-BB2F-4BBC-BE3A-AD02E046FF87}"/>
    <pc:docChg chg="undo custSel addSld delSld modSld sldOrd addSection delSection modSection">
      <pc:chgData name="Mihaly, Krisztian" userId="e193a088-ae0e-4c4f-bd52-c7e027d42371" providerId="ADAL" clId="{8A817B59-BB2F-4BBC-BE3A-AD02E046FF87}" dt="2022-03-24T16:23:18.056" v="3761" actId="6549"/>
      <pc:docMkLst>
        <pc:docMk/>
      </pc:docMkLst>
      <pc:sldChg chg="modSp mod">
        <pc:chgData name="Mihaly, Krisztian" userId="e193a088-ae0e-4c4f-bd52-c7e027d42371" providerId="ADAL" clId="{8A817B59-BB2F-4BBC-BE3A-AD02E046FF87}" dt="2022-03-17T22:03:49.357" v="1117"/>
        <pc:sldMkLst>
          <pc:docMk/>
          <pc:sldMk cId="917788574" sldId="256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917788574" sldId="256"/>
            <ac:spMk id="2" creationId="{B11DDB19-0CE1-4C7B-A7C6-585F190AEC23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917788574" sldId="256"/>
            <ac:spMk id="3" creationId="{0A986AB6-C142-4B5A-A272-9A40123CF1D8}"/>
          </ac:spMkLst>
        </pc:spChg>
      </pc:sldChg>
      <pc:sldChg chg="modSp mod">
        <pc:chgData name="Mihaly, Krisztian" userId="e193a088-ae0e-4c4f-bd52-c7e027d42371" providerId="ADAL" clId="{8A817B59-BB2F-4BBC-BE3A-AD02E046FF87}" dt="2022-03-17T22:41:46.672" v="3526" actId="20577"/>
        <pc:sldMkLst>
          <pc:docMk/>
          <pc:sldMk cId="3222563650" sldId="257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222563650" sldId="257"/>
            <ac:spMk id="2" creationId="{8781E9A8-C659-4D96-A4AE-C96BBE4C685D}"/>
          </ac:spMkLst>
        </pc:spChg>
        <pc:spChg chg="mod">
          <ac:chgData name="Mihaly, Krisztian" userId="e193a088-ae0e-4c4f-bd52-c7e027d42371" providerId="ADAL" clId="{8A817B59-BB2F-4BBC-BE3A-AD02E046FF87}" dt="2022-03-17T22:41:46.672" v="3526" actId="20577"/>
          <ac:spMkLst>
            <pc:docMk/>
            <pc:sldMk cId="3222563650" sldId="257"/>
            <ac:spMk id="3" creationId="{679AA906-5F9F-4442-8475-24B091CCC0C6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808633448" sldId="333"/>
        </pc:sldMkLst>
        <pc:spChg chg="mod">
          <ac:chgData name="Mihaly, Krisztian" userId="e193a088-ae0e-4c4f-bd52-c7e027d42371" providerId="ADAL" clId="{8A817B59-BB2F-4BBC-BE3A-AD02E046FF87}" dt="2022-03-17T22:37:13.550" v="2886" actId="27636"/>
          <ac:spMkLst>
            <pc:docMk/>
            <pc:sldMk cId="808633448" sldId="333"/>
            <ac:spMk id="2" creationId="{00000000-0000-0000-0000-000000000000}"/>
          </ac:spMkLst>
        </pc:spChg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126417008" sldId="334"/>
        </pc:sldMkLst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4134298192" sldId="335"/>
        </pc:sldMkLst>
        <pc:spChg chg="mod">
          <ac:chgData name="Mihaly, Krisztian" userId="e193a088-ae0e-4c4f-bd52-c7e027d42371" providerId="ADAL" clId="{8A817B59-BB2F-4BBC-BE3A-AD02E046FF87}" dt="2022-03-17T22:37:13.560" v="2887" actId="27636"/>
          <ac:spMkLst>
            <pc:docMk/>
            <pc:sldMk cId="4134298192" sldId="335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11222348" sldId="336"/>
        </pc:sldMkLst>
        <pc:spChg chg="mod">
          <ac:chgData name="Mihaly, Krisztian" userId="e193a088-ae0e-4c4f-bd52-c7e027d42371" providerId="ADAL" clId="{8A817B59-BB2F-4BBC-BE3A-AD02E046FF87}" dt="2022-03-17T22:37:13.569" v="2888" actId="27636"/>
          <ac:spMkLst>
            <pc:docMk/>
            <pc:sldMk cId="11222348" sldId="336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3467054246" sldId="337"/>
        </pc:sldMkLst>
        <pc:spChg chg="mod">
          <ac:chgData name="Mihaly, Krisztian" userId="e193a088-ae0e-4c4f-bd52-c7e027d42371" providerId="ADAL" clId="{8A817B59-BB2F-4BBC-BE3A-AD02E046FF87}" dt="2022-03-17T22:37:13.573" v="2889" actId="27636"/>
          <ac:spMkLst>
            <pc:docMk/>
            <pc:sldMk cId="3467054246" sldId="337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3036447003" sldId="338"/>
        </pc:sldMkLst>
        <pc:spChg chg="mod">
          <ac:chgData name="Mihaly, Krisztian" userId="e193a088-ae0e-4c4f-bd52-c7e027d42371" providerId="ADAL" clId="{8A817B59-BB2F-4BBC-BE3A-AD02E046FF87}" dt="2022-03-17T22:37:13.581" v="2890" actId="27636"/>
          <ac:spMkLst>
            <pc:docMk/>
            <pc:sldMk cId="3036447003" sldId="338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3914030007" sldId="339"/>
        </pc:sldMkLst>
        <pc:spChg chg="mod">
          <ac:chgData name="Mihaly, Krisztian" userId="e193a088-ae0e-4c4f-bd52-c7e027d42371" providerId="ADAL" clId="{8A817B59-BB2F-4BBC-BE3A-AD02E046FF87}" dt="2022-03-17T22:37:13.589" v="2891" actId="27636"/>
          <ac:spMkLst>
            <pc:docMk/>
            <pc:sldMk cId="3914030007" sldId="339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3653320583" sldId="340"/>
        </pc:sldMkLst>
        <pc:spChg chg="mod">
          <ac:chgData name="Mihaly, Krisztian" userId="e193a088-ae0e-4c4f-bd52-c7e027d42371" providerId="ADAL" clId="{8A817B59-BB2F-4BBC-BE3A-AD02E046FF87}" dt="2022-03-17T22:37:13.596" v="2892" actId="27636"/>
          <ac:spMkLst>
            <pc:docMk/>
            <pc:sldMk cId="3653320583" sldId="340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586102137" sldId="341"/>
        </pc:sldMkLst>
        <pc:spChg chg="mod">
          <ac:chgData name="Mihaly, Krisztian" userId="e193a088-ae0e-4c4f-bd52-c7e027d42371" providerId="ADAL" clId="{8A817B59-BB2F-4BBC-BE3A-AD02E046FF87}" dt="2022-03-17T22:37:13.602" v="2893" actId="27636"/>
          <ac:spMkLst>
            <pc:docMk/>
            <pc:sldMk cId="586102137" sldId="341"/>
            <ac:spMk id="2" creationId="{00000000-0000-0000-0000-000000000000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37:59.873" v="2897"/>
        <pc:sldMkLst>
          <pc:docMk/>
          <pc:sldMk cId="2250988199" sldId="342"/>
        </pc:sldMkLst>
        <pc:spChg chg="mod">
          <ac:chgData name="Mihaly, Krisztian" userId="e193a088-ae0e-4c4f-bd52-c7e027d42371" providerId="ADAL" clId="{8A817B59-BB2F-4BBC-BE3A-AD02E046FF87}" dt="2022-03-17T22:37:13.607" v="2894" actId="27636"/>
          <ac:spMkLst>
            <pc:docMk/>
            <pc:sldMk cId="2250988199" sldId="342"/>
            <ac:spMk id="2" creationId="{00000000-0000-0000-0000-000000000000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891982325" sldId="360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766814755" sldId="361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733532545" sldId="362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97554650" sldId="367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2807389" sldId="375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952856733" sldId="376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199842395" sldId="377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670901507" sldId="378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619706017" sldId="379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808597378" sldId="380"/>
        </pc:sldMkLst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3698362030" sldId="390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698362030" sldId="390"/>
            <ac:spMk id="2" creationId="{35282F1B-12F0-497F-9592-BB4F6724C14B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698362030" sldId="390"/>
            <ac:spMk id="3" creationId="{4AD5A6D4-327F-48E9-BEB7-FB698052F391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3155397874" sldId="391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155397874" sldId="391"/>
            <ac:spMk id="2" creationId="{7EB4976D-7D77-4125-A4DE-A975179F4D70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155397874" sldId="391"/>
            <ac:spMk id="3" creationId="{CCF53460-7ECD-481F-A079-FDDDCF3000CF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2383752764" sldId="392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383752764" sldId="392"/>
            <ac:spMk id="2" creationId="{B0DCA411-682A-400B-8707-C257B1320A70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383752764" sldId="392"/>
            <ac:spMk id="3" creationId="{64F05434-3387-4470-9BC7-ED5B6FF605B2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3403569075" sldId="393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403569075" sldId="393"/>
            <ac:spMk id="2" creationId="{01A775C2-3311-46B5-90C5-E3E3E715E2A5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3863086100" sldId="394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863086100" sldId="394"/>
            <ac:spMk id="2" creationId="{C3F73643-534A-4358-BD21-4753B518F68F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4041216609" sldId="395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4041216609" sldId="395"/>
            <ac:spMk id="2" creationId="{F5B7B02A-BBDF-47A7-BE77-BC988B46E303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4041216609" sldId="395"/>
            <ac:spMk id="3" creationId="{37D61F5C-B119-40F1-BB70-70F443236257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1582346359" sldId="396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582346359" sldId="396"/>
            <ac:spMk id="2" creationId="{05767D35-D74E-4619-8E61-CA0E6AD80C0C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582346359" sldId="396"/>
            <ac:spMk id="3" creationId="{FFE6A8EA-A37E-455A-BF67-0FBC246F8405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1587518882" sldId="397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587518882" sldId="397"/>
            <ac:spMk id="2" creationId="{90F02DC4-F061-4429-9DBB-1677550E9C0E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587518882" sldId="397"/>
            <ac:spMk id="3" creationId="{40573140-B258-49A2-907D-C915DECA3410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3896630777" sldId="398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896630777" sldId="398"/>
            <ac:spMk id="2" creationId="{39446F99-7907-4D9E-98A4-65479E2FA6BE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3896630777" sldId="398"/>
            <ac:spMk id="3" creationId="{AFD1BD09-6903-4413-830C-267D69410B90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2517256836" sldId="399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517256836" sldId="399"/>
            <ac:spMk id="2" creationId="{9F540FDA-AC66-4190-BBDD-D1AA93A91EF1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517256836" sldId="399"/>
            <ac:spMk id="3" creationId="{15A3DB37-AAE8-40F9-A3ED-FED7F7E98DCF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2563166936" sldId="400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563166936" sldId="400"/>
            <ac:spMk id="2" creationId="{587CD435-7ACA-4B89-8713-6A7BB7186364}"/>
          </ac:spMkLst>
        </pc:spChg>
      </pc:sldChg>
      <pc:sldChg chg="modSp">
        <pc:chgData name="Mihaly, Krisztian" userId="e193a088-ae0e-4c4f-bd52-c7e027d42371" providerId="ADAL" clId="{8A817B59-BB2F-4BBC-BE3A-AD02E046FF87}" dt="2022-03-17T22:03:49.357" v="1117"/>
        <pc:sldMkLst>
          <pc:docMk/>
          <pc:sldMk cId="2111622720" sldId="401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111622720" sldId="401"/>
            <ac:spMk id="2" creationId="{4E6417CC-FF6B-4858-9156-D0696D532530}"/>
          </ac:spMkLst>
        </pc:spChg>
      </pc:sldChg>
      <pc:sldChg chg="modSp mod">
        <pc:chgData name="Mihaly, Krisztian" userId="e193a088-ae0e-4c4f-bd52-c7e027d42371" providerId="ADAL" clId="{8A817B59-BB2F-4BBC-BE3A-AD02E046FF87}" dt="2022-03-17T22:03:49.357" v="1117"/>
        <pc:sldMkLst>
          <pc:docMk/>
          <pc:sldMk cId="2353250621" sldId="403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353250621" sldId="403"/>
            <ac:spMk id="2" creationId="{A6A1B30F-3493-435D-A1E4-12A5B19A6B7B}"/>
          </ac:spMkLst>
        </pc:spChg>
        <pc:spChg chg="mod">
          <ac:chgData name="Mihaly, Krisztian" userId="e193a088-ae0e-4c4f-bd52-c7e027d42371" providerId="ADAL" clId="{8A817B59-BB2F-4BBC-BE3A-AD02E046FF87}" dt="2022-03-17T21:46:18.185" v="745" actId="20577"/>
          <ac:spMkLst>
            <pc:docMk/>
            <pc:sldMk cId="2353250621" sldId="403"/>
            <ac:spMk id="3" creationId="{DCBFB68F-6308-4BE2-92DD-E956A514093E}"/>
          </ac:spMkLst>
        </pc:spChg>
        <pc:spChg chg="mod">
          <ac:chgData name="Mihaly, Krisztian" userId="e193a088-ae0e-4c4f-bd52-c7e027d42371" providerId="ADAL" clId="{8A817B59-BB2F-4BBC-BE3A-AD02E046FF87}" dt="2022-03-17T21:45:37.045" v="616" actId="20577"/>
          <ac:spMkLst>
            <pc:docMk/>
            <pc:sldMk cId="2353250621" sldId="403"/>
            <ac:spMk id="4" creationId="{F6F4657F-7EF8-4B23-A197-64F8C768ADB2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322985508" sldId="404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320011143" sldId="405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735817085" sldId="406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809679595" sldId="407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32858308" sldId="408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211885748" sldId="409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694169994" sldId="410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528079710" sldId="411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197265645" sldId="412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764853565" sldId="413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412815809" sldId="414"/>
        </pc:sldMkLst>
      </pc:sldChg>
      <pc:sldChg chg="modSp del mod">
        <pc:chgData name="Mihaly, Krisztian" userId="e193a088-ae0e-4c4f-bd52-c7e027d42371" providerId="ADAL" clId="{8A817B59-BB2F-4BBC-BE3A-AD02E046FF87}" dt="2022-03-17T22:41:59.837" v="3528" actId="47"/>
        <pc:sldMkLst>
          <pc:docMk/>
          <pc:sldMk cId="282697825" sldId="415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82697825" sldId="415"/>
            <ac:spMk id="2" creationId="{8781E9A8-C659-4D96-A4AE-C96BBE4C685D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82697825" sldId="415"/>
            <ac:spMk id="3" creationId="{679AA906-5F9F-4442-8475-24B091CCC0C6}"/>
          </ac:spMkLst>
        </pc:spChg>
      </pc:sldChg>
      <pc:sldChg chg="modSp add del mod ord">
        <pc:chgData name="Mihaly, Krisztian" userId="e193a088-ae0e-4c4f-bd52-c7e027d42371" providerId="ADAL" clId="{8A817B59-BB2F-4BBC-BE3A-AD02E046FF87}" dt="2022-03-17T22:42:12.973" v="3533" actId="47"/>
        <pc:sldMkLst>
          <pc:docMk/>
          <pc:sldMk cId="895889565" sldId="416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895889565" sldId="416"/>
            <ac:spMk id="2" creationId="{8781E9A8-C659-4D96-A4AE-C96BBE4C685D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895889565" sldId="416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4264813320" sldId="416"/>
        </pc:sldMkLst>
      </pc:sldChg>
      <pc:sldChg chg="modSp add del mod">
        <pc:chgData name="Mihaly, Krisztian" userId="e193a088-ae0e-4c4f-bd52-c7e027d42371" providerId="ADAL" clId="{8A817B59-BB2F-4BBC-BE3A-AD02E046FF87}" dt="2022-03-17T22:43:01.313" v="3545" actId="47"/>
        <pc:sldMkLst>
          <pc:docMk/>
          <pc:sldMk cId="1138222665" sldId="417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138222665" sldId="417"/>
            <ac:spMk id="2" creationId="{8781E9A8-C659-4D96-A4AE-C96BBE4C685D}"/>
          </ac:spMkLst>
        </pc:spChg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1138222665" sldId="417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880439727" sldId="417"/>
        </pc:sldMkLst>
      </pc:sldChg>
      <pc:sldChg chg="new del">
        <pc:chgData name="Mihaly, Krisztian" userId="e193a088-ae0e-4c4f-bd52-c7e027d42371" providerId="ADAL" clId="{8A817B59-BB2F-4BBC-BE3A-AD02E046FF87}" dt="2022-03-17T22:00:49.803" v="935" actId="680"/>
        <pc:sldMkLst>
          <pc:docMk/>
          <pc:sldMk cId="19293683" sldId="418"/>
        </pc:sldMkLst>
      </pc:sldChg>
      <pc:sldChg chg="modSp new mod">
        <pc:chgData name="Mihaly, Krisztian" userId="e193a088-ae0e-4c4f-bd52-c7e027d42371" providerId="ADAL" clId="{8A817B59-BB2F-4BBC-BE3A-AD02E046FF87}" dt="2022-03-17T22:22:15.116" v="2341" actId="20577"/>
        <pc:sldMkLst>
          <pc:docMk/>
          <pc:sldMk cId="2063037128" sldId="418"/>
        </pc:sldMkLst>
        <pc:spChg chg="mod">
          <ac:chgData name="Mihaly, Krisztian" userId="e193a088-ae0e-4c4f-bd52-c7e027d42371" providerId="ADAL" clId="{8A817B59-BB2F-4BBC-BE3A-AD02E046FF87}" dt="2022-03-17T22:03:49.357" v="1117"/>
          <ac:spMkLst>
            <pc:docMk/>
            <pc:sldMk cId="2063037128" sldId="418"/>
            <ac:spMk id="2" creationId="{91525ED6-8DA4-4A43-9F9A-1A9D45A4566A}"/>
          </ac:spMkLst>
        </pc:spChg>
        <pc:spChg chg="mod">
          <ac:chgData name="Mihaly, Krisztian" userId="e193a088-ae0e-4c4f-bd52-c7e027d42371" providerId="ADAL" clId="{8A817B59-BB2F-4BBC-BE3A-AD02E046FF87}" dt="2022-03-17T22:22:15.116" v="2341" actId="20577"/>
          <ac:spMkLst>
            <pc:docMk/>
            <pc:sldMk cId="2063037128" sldId="418"/>
            <ac:spMk id="3" creationId="{2AF9DA20-8A52-414E-91B6-282A3D47C73D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223113894" sldId="418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207883338" sldId="419"/>
        </pc:sldMkLst>
      </pc:sldChg>
      <pc:sldChg chg="modSp add mod">
        <pc:chgData name="Mihaly, Krisztian" userId="e193a088-ae0e-4c4f-bd52-c7e027d42371" providerId="ADAL" clId="{8A817B59-BB2F-4BBC-BE3A-AD02E046FF87}" dt="2022-03-17T22:34:39.696" v="2707" actId="27636"/>
        <pc:sldMkLst>
          <pc:docMk/>
          <pc:sldMk cId="3381803902" sldId="419"/>
        </pc:sldMkLst>
        <pc:spChg chg="mod">
          <ac:chgData name="Mihaly, Krisztian" userId="e193a088-ae0e-4c4f-bd52-c7e027d42371" providerId="ADAL" clId="{8A817B59-BB2F-4BBC-BE3A-AD02E046FF87}" dt="2022-03-17T22:34:39.696" v="2707" actId="27636"/>
          <ac:spMkLst>
            <pc:docMk/>
            <pc:sldMk cId="3381803902" sldId="419"/>
            <ac:spMk id="3" creationId="{2AF9DA20-8A52-414E-91B6-282A3D47C73D}"/>
          </ac:spMkLst>
        </pc:spChg>
      </pc:sldChg>
      <pc:sldChg chg="modSp add mod">
        <pc:chgData name="Mihaly, Krisztian" userId="e193a088-ae0e-4c4f-bd52-c7e027d42371" providerId="ADAL" clId="{8A817B59-BB2F-4BBC-BE3A-AD02E046FF87}" dt="2022-03-17T22:21:43.809" v="2302" actId="5793"/>
        <pc:sldMkLst>
          <pc:docMk/>
          <pc:sldMk cId="1529808533" sldId="420"/>
        </pc:sldMkLst>
        <pc:spChg chg="mod">
          <ac:chgData name="Mihaly, Krisztian" userId="e193a088-ae0e-4c4f-bd52-c7e027d42371" providerId="ADAL" clId="{8A817B59-BB2F-4BBC-BE3A-AD02E046FF87}" dt="2022-03-17T22:21:43.809" v="2302" actId="5793"/>
          <ac:spMkLst>
            <pc:docMk/>
            <pc:sldMk cId="1529808533" sldId="420"/>
            <ac:spMk id="3" creationId="{2AF9DA20-8A52-414E-91B6-282A3D47C73D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160415742" sldId="420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782331964" sldId="421"/>
        </pc:sldMkLst>
      </pc:sldChg>
      <pc:sldChg chg="modSp add mod">
        <pc:chgData name="Mihaly, Krisztian" userId="e193a088-ae0e-4c4f-bd52-c7e027d42371" providerId="ADAL" clId="{8A817B59-BB2F-4BBC-BE3A-AD02E046FF87}" dt="2022-03-17T22:28:35.679" v="2464" actId="20577"/>
        <pc:sldMkLst>
          <pc:docMk/>
          <pc:sldMk cId="3902231098" sldId="421"/>
        </pc:sldMkLst>
        <pc:spChg chg="mod">
          <ac:chgData name="Mihaly, Krisztian" userId="e193a088-ae0e-4c4f-bd52-c7e027d42371" providerId="ADAL" clId="{8A817B59-BB2F-4BBC-BE3A-AD02E046FF87}" dt="2022-03-17T22:28:35.679" v="2464" actId="20577"/>
          <ac:spMkLst>
            <pc:docMk/>
            <pc:sldMk cId="3902231098" sldId="421"/>
            <ac:spMk id="3" creationId="{2AF9DA20-8A52-414E-91B6-282A3D47C73D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30082199" sldId="422"/>
        </pc:sldMkLst>
      </pc:sldChg>
      <pc:sldChg chg="modSp new mod">
        <pc:chgData name="Mihaly, Krisztian" userId="e193a088-ae0e-4c4f-bd52-c7e027d42371" providerId="ADAL" clId="{8A817B59-BB2F-4BBC-BE3A-AD02E046FF87}" dt="2022-03-17T22:35:28.168" v="2838" actId="20577"/>
        <pc:sldMkLst>
          <pc:docMk/>
          <pc:sldMk cId="3336542044" sldId="422"/>
        </pc:sldMkLst>
        <pc:spChg chg="mod">
          <ac:chgData name="Mihaly, Krisztian" userId="e193a088-ae0e-4c4f-bd52-c7e027d42371" providerId="ADAL" clId="{8A817B59-BB2F-4BBC-BE3A-AD02E046FF87}" dt="2022-03-17T22:29:07.962" v="2489" actId="20577"/>
          <ac:spMkLst>
            <pc:docMk/>
            <pc:sldMk cId="3336542044" sldId="422"/>
            <ac:spMk id="2" creationId="{FAF5C0AA-358A-4E5E-ABDD-37D49EA115BD}"/>
          </ac:spMkLst>
        </pc:spChg>
        <pc:spChg chg="mod">
          <ac:chgData name="Mihaly, Krisztian" userId="e193a088-ae0e-4c4f-bd52-c7e027d42371" providerId="ADAL" clId="{8A817B59-BB2F-4BBC-BE3A-AD02E046FF87}" dt="2022-03-17T22:35:28.168" v="2838" actId="20577"/>
          <ac:spMkLst>
            <pc:docMk/>
            <pc:sldMk cId="3336542044" sldId="422"/>
            <ac:spMk id="3" creationId="{867906C3-B1E9-4C6E-B05A-17743FFC012A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404032984" sldId="423"/>
        </pc:sldMkLst>
      </pc:sldChg>
      <pc:sldChg chg="modSp new mod">
        <pc:chgData name="Mihaly, Krisztian" userId="e193a088-ae0e-4c4f-bd52-c7e027d42371" providerId="ADAL" clId="{8A817B59-BB2F-4BBC-BE3A-AD02E046FF87}" dt="2022-03-17T22:36:12.410" v="2865" actId="242"/>
        <pc:sldMkLst>
          <pc:docMk/>
          <pc:sldMk cId="3479334145" sldId="423"/>
        </pc:sldMkLst>
        <pc:spChg chg="mod">
          <ac:chgData name="Mihaly, Krisztian" userId="e193a088-ae0e-4c4f-bd52-c7e027d42371" providerId="ADAL" clId="{8A817B59-BB2F-4BBC-BE3A-AD02E046FF87}" dt="2022-03-17T22:35:51.285" v="2855" actId="20577"/>
          <ac:spMkLst>
            <pc:docMk/>
            <pc:sldMk cId="3479334145" sldId="423"/>
            <ac:spMk id="2" creationId="{5FEA48F0-794B-4CEA-BE7B-CCADA9ACD89A}"/>
          </ac:spMkLst>
        </pc:spChg>
        <pc:spChg chg="mod">
          <ac:chgData name="Mihaly, Krisztian" userId="e193a088-ae0e-4c4f-bd52-c7e027d42371" providerId="ADAL" clId="{8A817B59-BB2F-4BBC-BE3A-AD02E046FF87}" dt="2022-03-17T22:36:12.410" v="2865" actId="242"/>
          <ac:spMkLst>
            <pc:docMk/>
            <pc:sldMk cId="3479334145" sldId="423"/>
            <ac:spMk id="3" creationId="{299E85A6-D36F-40E6-A4C5-4DAA5E24568A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967047526" sldId="424"/>
        </pc:sldMkLst>
      </pc:sldChg>
      <pc:sldChg chg="modSp add del mod">
        <pc:chgData name="Mihaly, Krisztian" userId="e193a088-ae0e-4c4f-bd52-c7e027d42371" providerId="ADAL" clId="{8A817B59-BB2F-4BBC-BE3A-AD02E046FF87}" dt="2022-03-17T22:43:36.250" v="3553" actId="47"/>
        <pc:sldMkLst>
          <pc:docMk/>
          <pc:sldMk cId="3567494990" sldId="424"/>
        </pc:sldMkLst>
        <pc:spChg chg="mod">
          <ac:chgData name="Mihaly, Krisztian" userId="e193a088-ae0e-4c4f-bd52-c7e027d42371" providerId="ADAL" clId="{8A817B59-BB2F-4BBC-BE3A-AD02E046FF87}" dt="2022-03-17T22:35:44.655" v="2842" actId="113"/>
          <ac:spMkLst>
            <pc:docMk/>
            <pc:sldMk cId="3567494990" sldId="424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108382060" sldId="425"/>
        </pc:sldMkLst>
      </pc:sldChg>
      <pc:sldChg chg="modSp add del mod">
        <pc:chgData name="Mihaly, Krisztian" userId="e193a088-ae0e-4c4f-bd52-c7e027d42371" providerId="ADAL" clId="{8A817B59-BB2F-4BBC-BE3A-AD02E046FF87}" dt="2022-03-17T22:45:20.085" v="3638" actId="47"/>
        <pc:sldMkLst>
          <pc:docMk/>
          <pc:sldMk cId="3292298075" sldId="425"/>
        </pc:sldMkLst>
        <pc:spChg chg="mod">
          <ac:chgData name="Mihaly, Krisztian" userId="e193a088-ae0e-4c4f-bd52-c7e027d42371" providerId="ADAL" clId="{8A817B59-BB2F-4BBC-BE3A-AD02E046FF87}" dt="2022-03-17T22:36:26.932" v="2868" actId="113"/>
          <ac:spMkLst>
            <pc:docMk/>
            <pc:sldMk cId="3292298075" sldId="425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91450692" sldId="426"/>
        </pc:sldMkLst>
      </pc:sldChg>
      <pc:sldChg chg="add">
        <pc:chgData name="Mihaly, Krisztian" userId="e193a088-ae0e-4c4f-bd52-c7e027d42371" providerId="ADAL" clId="{8A817B59-BB2F-4BBC-BE3A-AD02E046FF87}" dt="2022-03-17T22:36:29.557" v="2869"/>
        <pc:sldMkLst>
          <pc:docMk/>
          <pc:sldMk cId="3240491660" sldId="426"/>
        </pc:sldMkLst>
      </pc:sldChg>
      <pc:sldChg chg="modSp add del mod">
        <pc:chgData name="Mihaly, Krisztian" userId="e193a088-ae0e-4c4f-bd52-c7e027d42371" providerId="ADAL" clId="{8A817B59-BB2F-4BBC-BE3A-AD02E046FF87}" dt="2022-03-17T22:45:40.697" v="3646" actId="47"/>
        <pc:sldMkLst>
          <pc:docMk/>
          <pc:sldMk cId="3150136509" sldId="427"/>
        </pc:sldMkLst>
        <pc:spChg chg="mod">
          <ac:chgData name="Mihaly, Krisztian" userId="e193a088-ae0e-4c4f-bd52-c7e027d42371" providerId="ADAL" clId="{8A817B59-BB2F-4BBC-BE3A-AD02E046FF87}" dt="2022-03-17T22:36:42.113" v="2879" actId="27636"/>
          <ac:spMkLst>
            <pc:docMk/>
            <pc:sldMk cId="3150136509" sldId="427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427802284" sldId="427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62987619" sldId="428"/>
        </pc:sldMkLst>
      </pc:sldChg>
      <pc:sldChg chg="modSp new del mod">
        <pc:chgData name="Mihaly, Krisztian" userId="e193a088-ae0e-4c4f-bd52-c7e027d42371" providerId="ADAL" clId="{8A817B59-BB2F-4BBC-BE3A-AD02E046FF87}" dt="2022-03-17T22:37:58.907" v="2896" actId="47"/>
        <pc:sldMkLst>
          <pc:docMk/>
          <pc:sldMk cId="3954703138" sldId="428"/>
        </pc:sldMkLst>
        <pc:spChg chg="mod">
          <ac:chgData name="Mihaly, Krisztian" userId="e193a088-ae0e-4c4f-bd52-c7e027d42371" providerId="ADAL" clId="{8A817B59-BB2F-4BBC-BE3A-AD02E046FF87}" dt="2022-03-17T22:37:00.982" v="2883"/>
          <ac:spMkLst>
            <pc:docMk/>
            <pc:sldMk cId="3954703138" sldId="428"/>
            <ac:spMk id="2" creationId="{98968309-88D0-4F5E-AD5B-10552A3BB094}"/>
          </ac:spMkLst>
        </pc:spChg>
        <pc:spChg chg="mod">
          <ac:chgData name="Mihaly, Krisztian" userId="e193a088-ae0e-4c4f-bd52-c7e027d42371" providerId="ADAL" clId="{8A817B59-BB2F-4BBC-BE3A-AD02E046FF87}" dt="2022-03-17T22:36:57.500" v="2882" actId="27636"/>
          <ac:spMkLst>
            <pc:docMk/>
            <pc:sldMk cId="3954703138" sldId="428"/>
            <ac:spMk id="3" creationId="{CBD4AA69-BC35-4171-8E7C-BC84332E0825}"/>
          </ac:spMkLst>
        </pc:spChg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607469762" sldId="429"/>
        </pc:sldMkLst>
      </pc:sldChg>
      <pc:sldChg chg="new del">
        <pc:chgData name="Mihaly, Krisztian" userId="e193a088-ae0e-4c4f-bd52-c7e027d42371" providerId="ADAL" clId="{8A817B59-BB2F-4BBC-BE3A-AD02E046FF87}" dt="2022-03-17T22:37:16.124" v="2895" actId="47"/>
        <pc:sldMkLst>
          <pc:docMk/>
          <pc:sldMk cId="2870182253" sldId="429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801075330" sldId="430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101782190" sldId="431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016104979" sldId="432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04662341" sldId="433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612505679" sldId="434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399549010" sldId="435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4098730238" sldId="436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1620279579" sldId="437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923611595" sldId="438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918412275" sldId="439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4044008896" sldId="440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678278940" sldId="441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743556973" sldId="442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2387077262" sldId="443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603585635" sldId="444"/>
        </pc:sldMkLst>
      </pc:sldChg>
      <pc:sldChg chg="del">
        <pc:chgData name="Mihaly, Krisztian" userId="e193a088-ae0e-4c4f-bd52-c7e027d42371" providerId="ADAL" clId="{8A817B59-BB2F-4BBC-BE3A-AD02E046FF87}" dt="2022-03-17T21:46:46.672" v="746" actId="47"/>
        <pc:sldMkLst>
          <pc:docMk/>
          <pc:sldMk cId="3190602714" sldId="445"/>
        </pc:sldMkLst>
      </pc:sldChg>
      <pc:sldChg chg="del">
        <pc:chgData name="Mihaly, Krisztian" userId="e193a088-ae0e-4c4f-bd52-c7e027d42371" providerId="ADAL" clId="{8A817B59-BB2F-4BBC-BE3A-AD02E046FF87}" dt="2022-03-17T22:00:02.358" v="924" actId="47"/>
        <pc:sldMkLst>
          <pc:docMk/>
          <pc:sldMk cId="3697546800" sldId="448"/>
        </pc:sldMkLst>
      </pc:sldChg>
      <pc:sldChg chg="add del ord">
        <pc:chgData name="Mihaly, Krisztian" userId="e193a088-ae0e-4c4f-bd52-c7e027d42371" providerId="ADAL" clId="{8A817B59-BB2F-4BBC-BE3A-AD02E046FF87}" dt="2022-03-17T22:00:26.524" v="927" actId="47"/>
        <pc:sldMkLst>
          <pc:docMk/>
          <pc:sldMk cId="2321716121" sldId="449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488174453" sldId="455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3757618631" sldId="456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4140096977" sldId="457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215944567" sldId="458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153338892" sldId="459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988537034" sldId="460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932239509" sldId="461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461969205" sldId="462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355845050" sldId="463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2887792378" sldId="464"/>
        </pc:sldMkLst>
      </pc:sldChg>
      <pc:sldChg chg="add">
        <pc:chgData name="Mihaly, Krisztian" userId="e193a088-ae0e-4c4f-bd52-c7e027d42371" providerId="ADAL" clId="{8A817B59-BB2F-4BBC-BE3A-AD02E046FF87}" dt="2022-03-17T22:37:59.873" v="2897"/>
        <pc:sldMkLst>
          <pc:docMk/>
          <pc:sldMk cId="4153651319" sldId="465"/>
        </pc:sldMkLst>
      </pc:sldChg>
      <pc:sldChg chg="modSp new mod">
        <pc:chgData name="Mihaly, Krisztian" userId="e193a088-ae0e-4c4f-bd52-c7e027d42371" providerId="ADAL" clId="{8A817B59-BB2F-4BBC-BE3A-AD02E046FF87}" dt="2022-03-17T22:41:01.185" v="3432" actId="20577"/>
        <pc:sldMkLst>
          <pc:docMk/>
          <pc:sldMk cId="331108617" sldId="466"/>
        </pc:sldMkLst>
        <pc:spChg chg="mod">
          <ac:chgData name="Mihaly, Krisztian" userId="e193a088-ae0e-4c4f-bd52-c7e027d42371" providerId="ADAL" clId="{8A817B59-BB2F-4BBC-BE3A-AD02E046FF87}" dt="2022-03-17T22:38:33.288" v="2940" actId="20577"/>
          <ac:spMkLst>
            <pc:docMk/>
            <pc:sldMk cId="331108617" sldId="466"/>
            <ac:spMk id="2" creationId="{E0E9FE59-7E7B-4992-BE10-9F5DF2D1C76E}"/>
          </ac:spMkLst>
        </pc:spChg>
        <pc:spChg chg="mod">
          <ac:chgData name="Mihaly, Krisztian" userId="e193a088-ae0e-4c4f-bd52-c7e027d42371" providerId="ADAL" clId="{8A817B59-BB2F-4BBC-BE3A-AD02E046FF87}" dt="2022-03-17T22:41:01.185" v="3432" actId="20577"/>
          <ac:spMkLst>
            <pc:docMk/>
            <pc:sldMk cId="331108617" sldId="466"/>
            <ac:spMk id="3" creationId="{10934BD9-94EA-48EC-80BE-86DB73D807C3}"/>
          </ac:spMkLst>
        </pc:spChg>
      </pc:sldChg>
      <pc:sldChg chg="new del">
        <pc:chgData name="Mihaly, Krisztian" userId="e193a088-ae0e-4c4f-bd52-c7e027d42371" providerId="ADAL" clId="{8A817B59-BB2F-4BBC-BE3A-AD02E046FF87}" dt="2022-03-17T22:46:08.113" v="3647" actId="47"/>
        <pc:sldMkLst>
          <pc:docMk/>
          <pc:sldMk cId="2384983287" sldId="467"/>
        </pc:sldMkLst>
      </pc:sldChg>
      <pc:sldChg chg="add del">
        <pc:chgData name="Mihaly, Krisztian" userId="e193a088-ae0e-4c4f-bd52-c7e027d42371" providerId="ADAL" clId="{8A817B59-BB2F-4BBC-BE3A-AD02E046FF87}" dt="2022-03-17T22:38:06.225" v="2898" actId="47"/>
        <pc:sldMkLst>
          <pc:docMk/>
          <pc:sldMk cId="2887817669" sldId="467"/>
        </pc:sldMkLst>
      </pc:sldChg>
      <pc:sldChg chg="modSp add mod">
        <pc:chgData name="Mihaly, Krisztian" userId="e193a088-ae0e-4c4f-bd52-c7e027d42371" providerId="ADAL" clId="{8A817B59-BB2F-4BBC-BE3A-AD02E046FF87}" dt="2022-03-17T22:42:02.137" v="3529" actId="113"/>
        <pc:sldMkLst>
          <pc:docMk/>
          <pc:sldMk cId="1763597122" sldId="468"/>
        </pc:sldMkLst>
        <pc:spChg chg="mod">
          <ac:chgData name="Mihaly, Krisztian" userId="e193a088-ae0e-4c4f-bd52-c7e027d42371" providerId="ADAL" clId="{8A817B59-BB2F-4BBC-BE3A-AD02E046FF87}" dt="2022-03-17T22:42:02.137" v="3529" actId="113"/>
          <ac:spMkLst>
            <pc:docMk/>
            <pc:sldMk cId="1763597122" sldId="468"/>
            <ac:spMk id="3" creationId="{679AA906-5F9F-4442-8475-24B091CCC0C6}"/>
          </ac:spMkLst>
        </pc:spChg>
      </pc:sldChg>
      <pc:sldChg chg="modSp add del mod">
        <pc:chgData name="Mihaly, Krisztian" userId="e193a088-ae0e-4c4f-bd52-c7e027d42371" providerId="ADAL" clId="{8A817B59-BB2F-4BBC-BE3A-AD02E046FF87}" dt="2022-03-17T22:42:17.367" v="3535" actId="113"/>
        <pc:sldMkLst>
          <pc:docMk/>
          <pc:sldMk cId="2941376869" sldId="469"/>
        </pc:sldMkLst>
        <pc:spChg chg="mod">
          <ac:chgData name="Mihaly, Krisztian" userId="e193a088-ae0e-4c4f-bd52-c7e027d42371" providerId="ADAL" clId="{8A817B59-BB2F-4BBC-BE3A-AD02E046FF87}" dt="2022-03-17T22:42:17.367" v="3535" actId="113"/>
          <ac:spMkLst>
            <pc:docMk/>
            <pc:sldMk cId="2941376869" sldId="469"/>
            <ac:spMk id="3" creationId="{679AA906-5F9F-4442-8475-24B091CCC0C6}"/>
          </ac:spMkLst>
        </pc:spChg>
      </pc:sldChg>
      <pc:sldChg chg="modSp new del mod">
        <pc:chgData name="Mihaly, Krisztian" userId="e193a088-ae0e-4c4f-bd52-c7e027d42371" providerId="ADAL" clId="{8A817B59-BB2F-4BBC-BE3A-AD02E046FF87}" dt="2022-03-24T16:21:14.152" v="3648" actId="47"/>
        <pc:sldMkLst>
          <pc:docMk/>
          <pc:sldMk cId="167033876" sldId="470"/>
        </pc:sldMkLst>
        <pc:spChg chg="mod">
          <ac:chgData name="Mihaly, Krisztian" userId="e193a088-ae0e-4c4f-bd52-c7e027d42371" providerId="ADAL" clId="{8A817B59-BB2F-4BBC-BE3A-AD02E046FF87}" dt="2022-03-17T22:42:33.212" v="3543" actId="20577"/>
          <ac:spMkLst>
            <pc:docMk/>
            <pc:sldMk cId="167033876" sldId="470"/>
            <ac:spMk id="2" creationId="{99B8DB53-1E24-45E4-90E7-99CABF13F1EE}"/>
          </ac:spMkLst>
        </pc:spChg>
      </pc:sldChg>
      <pc:sldChg chg="modSp add mod">
        <pc:chgData name="Mihaly, Krisztian" userId="e193a088-ae0e-4c4f-bd52-c7e027d42371" providerId="ADAL" clId="{8A817B59-BB2F-4BBC-BE3A-AD02E046FF87}" dt="2022-03-17T22:43:07.069" v="3547" actId="113"/>
        <pc:sldMkLst>
          <pc:docMk/>
          <pc:sldMk cId="2575455711" sldId="471"/>
        </pc:sldMkLst>
        <pc:spChg chg="mod">
          <ac:chgData name="Mihaly, Krisztian" userId="e193a088-ae0e-4c4f-bd52-c7e027d42371" providerId="ADAL" clId="{8A817B59-BB2F-4BBC-BE3A-AD02E046FF87}" dt="2022-03-17T22:43:07.069" v="3547" actId="113"/>
          <ac:spMkLst>
            <pc:docMk/>
            <pc:sldMk cId="2575455711" sldId="471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8A817B59-BB2F-4BBC-BE3A-AD02E046FF87}" dt="2022-03-17T22:43:17.433" v="3550" actId="113"/>
        <pc:sldMkLst>
          <pc:docMk/>
          <pc:sldMk cId="3570909808" sldId="472"/>
        </pc:sldMkLst>
        <pc:spChg chg="mod">
          <ac:chgData name="Mihaly, Krisztian" userId="e193a088-ae0e-4c4f-bd52-c7e027d42371" providerId="ADAL" clId="{8A817B59-BB2F-4BBC-BE3A-AD02E046FF87}" dt="2022-03-17T22:43:17.433" v="3550" actId="113"/>
          <ac:spMkLst>
            <pc:docMk/>
            <pc:sldMk cId="3570909808" sldId="472"/>
            <ac:spMk id="3" creationId="{679AA906-5F9F-4442-8475-24B091CCC0C6}"/>
          </ac:spMkLst>
        </pc:spChg>
      </pc:sldChg>
      <pc:sldChg chg="modSp new mod">
        <pc:chgData name="Mihaly, Krisztian" userId="e193a088-ae0e-4c4f-bd52-c7e027d42371" providerId="ADAL" clId="{8A817B59-BB2F-4BBC-BE3A-AD02E046FF87}" dt="2022-03-24T16:23:18.056" v="3761" actId="6549"/>
        <pc:sldMkLst>
          <pc:docMk/>
          <pc:sldMk cId="4228575330" sldId="473"/>
        </pc:sldMkLst>
        <pc:spChg chg="mod">
          <ac:chgData name="Mihaly, Krisztian" userId="e193a088-ae0e-4c4f-bd52-c7e027d42371" providerId="ADAL" clId="{8A817B59-BB2F-4BBC-BE3A-AD02E046FF87}" dt="2022-03-17T22:44:04.442" v="3585" actId="20577"/>
          <ac:spMkLst>
            <pc:docMk/>
            <pc:sldMk cId="4228575330" sldId="473"/>
            <ac:spMk id="2" creationId="{B18721BB-DFB2-4A99-8366-DC15E5823F7C}"/>
          </ac:spMkLst>
        </pc:spChg>
        <pc:spChg chg="mod">
          <ac:chgData name="Mihaly, Krisztian" userId="e193a088-ae0e-4c4f-bd52-c7e027d42371" providerId="ADAL" clId="{8A817B59-BB2F-4BBC-BE3A-AD02E046FF87}" dt="2022-03-24T16:23:18.056" v="3761" actId="6549"/>
          <ac:spMkLst>
            <pc:docMk/>
            <pc:sldMk cId="4228575330" sldId="473"/>
            <ac:spMk id="3" creationId="{AF5EB17D-FEDC-45CA-AEA9-6013CAC2E857}"/>
          </ac:spMkLst>
        </pc:spChg>
      </pc:sldChg>
      <pc:sldChg chg="modSp add mod">
        <pc:chgData name="Mihaly, Krisztian" userId="e193a088-ae0e-4c4f-bd52-c7e027d42371" providerId="ADAL" clId="{8A817B59-BB2F-4BBC-BE3A-AD02E046FF87}" dt="2022-03-17T22:45:25.869" v="3640" actId="113"/>
        <pc:sldMkLst>
          <pc:docMk/>
          <pc:sldMk cId="346072213" sldId="474"/>
        </pc:sldMkLst>
        <pc:spChg chg="mod">
          <ac:chgData name="Mihaly, Krisztian" userId="e193a088-ae0e-4c4f-bd52-c7e027d42371" providerId="ADAL" clId="{8A817B59-BB2F-4BBC-BE3A-AD02E046FF87}" dt="2022-03-17T22:45:25.869" v="3640" actId="113"/>
          <ac:spMkLst>
            <pc:docMk/>
            <pc:sldMk cId="346072213" sldId="474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8A817B59-BB2F-4BBC-BE3A-AD02E046FF87}" dt="2022-03-17T22:45:33.636" v="3643" actId="113"/>
        <pc:sldMkLst>
          <pc:docMk/>
          <pc:sldMk cId="1602325404" sldId="475"/>
        </pc:sldMkLst>
        <pc:spChg chg="mod">
          <ac:chgData name="Mihaly, Krisztian" userId="e193a088-ae0e-4c4f-bd52-c7e027d42371" providerId="ADAL" clId="{8A817B59-BB2F-4BBC-BE3A-AD02E046FF87}" dt="2022-03-17T22:45:33.636" v="3643" actId="113"/>
          <ac:spMkLst>
            <pc:docMk/>
            <pc:sldMk cId="1602325404" sldId="475"/>
            <ac:spMk id="3" creationId="{679AA906-5F9F-4442-8475-24B091CCC0C6}"/>
          </ac:spMkLst>
        </pc:spChg>
      </pc:sldChg>
      <pc:sldChg chg="add">
        <pc:chgData name="Mihaly, Krisztian" userId="e193a088-ae0e-4c4f-bd52-c7e027d42371" providerId="ADAL" clId="{8A817B59-BB2F-4BBC-BE3A-AD02E046FF87}" dt="2022-03-24T16:21:50.510" v="3649" actId="2890"/>
        <pc:sldMkLst>
          <pc:docMk/>
          <pc:sldMk cId="2517349277" sldId="4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6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2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6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6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2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1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95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7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sap.com/doc/abapdocu_750_index_htm/7.50/en-US/abenwhere_logexp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DB19-0CE1-4C7B-A7C6-585F190AEC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SAP </a:t>
            </a:r>
            <a:br>
              <a:rPr lang="hu-HU" dirty="0"/>
            </a:br>
            <a:r>
              <a:rPr lang="hu-HU" dirty="0"/>
              <a:t>ABAP programozás alapjai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86AB6-C142-4B5A-A272-9A40123CF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hu-HU" dirty="0"/>
              <a:t>. alkalom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3643-534A-4358-BD21-4753B518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Data </a:t>
            </a:r>
            <a:r>
              <a:rPr lang="hu-HU" dirty="0" err="1"/>
              <a:t>element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5C18C-446F-447D-ADBE-2F3BFE74C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9949"/>
          </a:xfrm>
        </p:spPr>
        <p:txBody>
          <a:bodyPr/>
          <a:lstStyle/>
          <a:p>
            <a:r>
              <a:rPr lang="hu-HU" dirty="0"/>
              <a:t>Szemantikai tartalmat ír le</a:t>
            </a:r>
          </a:p>
          <a:p>
            <a:r>
              <a:rPr lang="hu-HU" dirty="0"/>
              <a:t>Vagy elemi típust, vagy referencia típust határoz meg (</a:t>
            </a:r>
            <a:r>
              <a:rPr lang="hu-HU" i="1" dirty="0"/>
              <a:t>ABAP OO, később</a:t>
            </a:r>
            <a:r>
              <a:rPr lang="hu-HU" dirty="0"/>
              <a:t>)</a:t>
            </a:r>
          </a:p>
          <a:p>
            <a:r>
              <a:rPr lang="hu-HU" dirty="0"/>
              <a:t>Elemi típus esetén hivatkozhat</a:t>
            </a:r>
          </a:p>
          <a:p>
            <a:pPr lvl="1"/>
            <a:r>
              <a:rPr lang="hu-HU" dirty="0"/>
              <a:t>Beépített típusra</a:t>
            </a:r>
          </a:p>
          <a:p>
            <a:pPr lvl="1"/>
            <a:r>
              <a:rPr lang="hu-HU" dirty="0" err="1"/>
              <a:t>Domainre</a:t>
            </a:r>
            <a:endParaRPr lang="hu-HU" dirty="0"/>
          </a:p>
          <a:p>
            <a:r>
              <a:rPr lang="hu-HU" dirty="0"/>
              <a:t>Kötelezően kiegészítendő mezőleíró információval (</a:t>
            </a:r>
            <a:r>
              <a:rPr lang="hu-HU" dirty="0" err="1"/>
              <a:t>Field</a:t>
            </a:r>
            <a:r>
              <a:rPr lang="hu-HU" dirty="0"/>
              <a:t> </a:t>
            </a:r>
            <a:r>
              <a:rPr lang="hu-HU" dirty="0" err="1"/>
              <a:t>descriptions</a:t>
            </a:r>
            <a:r>
              <a:rPr lang="hu-HU" dirty="0"/>
              <a:t>)</a:t>
            </a:r>
          </a:p>
          <a:p>
            <a:r>
              <a:rPr lang="hu-HU" dirty="0"/>
              <a:t>Kiegészíthető dokumentációval (mező F1 </a:t>
            </a:r>
            <a:r>
              <a:rPr lang="hu-HU" dirty="0" err="1"/>
              <a:t>help</a:t>
            </a:r>
            <a:r>
              <a:rPr lang="hu-HU" dirty="0"/>
              <a:t>)</a:t>
            </a:r>
          </a:p>
          <a:p>
            <a:r>
              <a:rPr lang="hu-HU" dirty="0"/>
              <a:t>Keresési segítséggel kiegészíthető (</a:t>
            </a:r>
            <a:r>
              <a:rPr lang="hu-HU" dirty="0" err="1"/>
              <a:t>lsd</a:t>
            </a:r>
            <a:r>
              <a:rPr lang="hu-HU" dirty="0"/>
              <a:t>. Később)</a:t>
            </a:r>
          </a:p>
          <a:p>
            <a:endParaRPr lang="hu-HU" dirty="0"/>
          </a:p>
          <a:p>
            <a:pPr marL="411480" lvl="1" indent="0">
              <a:buNone/>
            </a:pPr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86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7B02A-BBDF-47A7-BE77-BC988B46E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61F5C-B119-40F1-BB70-70F44323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Összetett adatstruktúrák leírására használjuk</a:t>
            </a:r>
          </a:p>
          <a:p>
            <a:r>
              <a:rPr lang="hu-HU" dirty="0"/>
              <a:t>Attribútumokból épül fel, mely komponensekre hivatkoznak. Komponens lehet</a:t>
            </a:r>
          </a:p>
          <a:p>
            <a:pPr lvl="1"/>
            <a:r>
              <a:rPr lang="hu-HU" dirty="0"/>
              <a:t>Beépített típus</a:t>
            </a:r>
          </a:p>
          <a:p>
            <a:pPr lvl="1"/>
            <a:r>
              <a:rPr lang="hu-HU" dirty="0"/>
              <a:t>Adatelem</a:t>
            </a:r>
          </a:p>
          <a:p>
            <a:pPr lvl="1"/>
            <a:r>
              <a:rPr lang="hu-HU" dirty="0"/>
              <a:t>Struktúra</a:t>
            </a:r>
          </a:p>
          <a:p>
            <a:pPr lvl="1"/>
            <a:r>
              <a:rPr lang="hu-HU" dirty="0"/>
              <a:t>Táblatípus (</a:t>
            </a:r>
            <a:r>
              <a:rPr lang="hu-HU" dirty="0" err="1"/>
              <a:t>lsd</a:t>
            </a:r>
            <a:r>
              <a:rPr lang="hu-HU" dirty="0"/>
              <a:t>. Később)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1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67D35-D74E-4619-8E61-CA0E6AD8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6A8EA-A37E-455A-BF67-0FBC246F8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dirty="0"/>
              <a:t>3 típust különböztetünk meg</a:t>
            </a:r>
          </a:p>
          <a:p>
            <a:r>
              <a:rPr lang="hu-HU" dirty="0"/>
              <a:t>Egyszerű struktúrák</a:t>
            </a:r>
          </a:p>
          <a:p>
            <a:pPr marL="109728" indent="0">
              <a:buNone/>
            </a:pPr>
            <a:r>
              <a:rPr lang="hu-HU" dirty="0"/>
              <a:t>	Mezői csak elemi típusokra mutatnak</a:t>
            </a:r>
          </a:p>
          <a:p>
            <a:r>
              <a:rPr lang="hu-HU" dirty="0"/>
              <a:t>Beágyazott struktúrák</a:t>
            </a:r>
          </a:p>
          <a:p>
            <a:pPr marL="411480" lvl="1" indent="0">
              <a:buNone/>
            </a:pPr>
            <a:r>
              <a:rPr lang="hu-HU" dirty="0"/>
              <a:t>	Legalább egy mezője egy másik struktúrára mutat (de nem táblatípusra)</a:t>
            </a:r>
          </a:p>
          <a:p>
            <a:r>
              <a:rPr lang="hu-HU" dirty="0"/>
              <a:t>Mélyen beágyazott struktúrák</a:t>
            </a:r>
          </a:p>
          <a:p>
            <a:pPr marL="411480" lvl="1" indent="0">
              <a:buNone/>
            </a:pPr>
            <a:r>
              <a:rPr lang="hu-HU" dirty="0"/>
              <a:t>	A struktúra legalább egy táblatípusra mutat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46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2DC4-F061-4429-9DBB-1677550E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73140-B258-49A2-907D-C915DECA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90/8d7301b1af11d194f600a0c929b3c3/loio435de16f18794c6aa9df00c6d7c0012d_LowRes.png">
            <a:extLst>
              <a:ext uri="{FF2B5EF4-FFF2-40B4-BE49-F238E27FC236}">
                <a16:creationId xmlns:a16="http://schemas.microsoft.com/office/drawing/2014/main" id="{879AEF4B-0E53-41D7-AE05-5515227BD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455" y="1960841"/>
            <a:ext cx="5471703" cy="410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518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46F99-7907-4D9E-98A4-65479E2F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1BD09-6903-4413-830C-267D69410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ABAP belső tábla struktúrájának és funkciójának definiálására használjuk.</a:t>
            </a:r>
          </a:p>
          <a:p>
            <a:r>
              <a:rPr lang="hu-HU" dirty="0"/>
              <a:t>A táblatípusnak sortípusa van, mely lehet:</a:t>
            </a:r>
          </a:p>
          <a:p>
            <a:pPr lvl="1"/>
            <a:r>
              <a:rPr lang="hu-HU" dirty="0"/>
              <a:t>Beépített típus</a:t>
            </a:r>
          </a:p>
          <a:p>
            <a:pPr lvl="1"/>
            <a:r>
              <a:rPr lang="hu-HU" dirty="0"/>
              <a:t>Adatelem</a:t>
            </a:r>
          </a:p>
          <a:p>
            <a:pPr lvl="1"/>
            <a:r>
              <a:rPr lang="hu-HU" dirty="0"/>
              <a:t>Strukturált típus</a:t>
            </a:r>
          </a:p>
          <a:p>
            <a:pPr lvl="2"/>
            <a:r>
              <a:rPr lang="hu-HU" dirty="0"/>
              <a:t>Struktúra</a:t>
            </a:r>
          </a:p>
          <a:p>
            <a:pPr lvl="2"/>
            <a:r>
              <a:rPr lang="hu-HU" dirty="0"/>
              <a:t>Tábla</a:t>
            </a:r>
          </a:p>
          <a:p>
            <a:pPr lvl="1"/>
            <a:r>
              <a:rPr lang="hu-HU" dirty="0"/>
              <a:t>Referencia típus (</a:t>
            </a:r>
            <a:r>
              <a:rPr lang="hu-HU" i="1" dirty="0"/>
              <a:t>ABAP OO, </a:t>
            </a:r>
            <a:r>
              <a:rPr lang="hu-HU" i="1" dirty="0" err="1"/>
              <a:t>lsd</a:t>
            </a:r>
            <a:r>
              <a:rPr lang="hu-HU" i="1" dirty="0"/>
              <a:t>. később</a:t>
            </a:r>
            <a:r>
              <a:rPr lang="hu-HU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3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0FDA-AC66-4190-BBDD-D1AA93A9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3DB37-AAE8-40F9-A3ED-FED7F7E98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90/8d7304b1af11d194f600a0c929b3c3/loio9a2c9b0acd564ed19e04a73064be2533_LowRes.png">
            <a:extLst>
              <a:ext uri="{FF2B5EF4-FFF2-40B4-BE49-F238E27FC236}">
                <a16:creationId xmlns:a16="http://schemas.microsoft.com/office/drawing/2014/main" id="{5CE81397-A845-4507-9074-9F8F2262A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153" y="2077549"/>
            <a:ext cx="5700346" cy="427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56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CD435-7ACA-4B89-8713-6A7BB718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5136-4472-4222-A327-146C8B3D5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/>
          <a:lstStyle/>
          <a:p>
            <a:r>
              <a:rPr lang="hu-HU" dirty="0"/>
              <a:t>Táblatípus létrehozásakor elérési módot is definiálhatunk</a:t>
            </a:r>
          </a:p>
          <a:p>
            <a:pPr lvl="1"/>
            <a:r>
              <a:rPr lang="hu-HU" dirty="0"/>
              <a:t>Standard táblázat</a:t>
            </a:r>
          </a:p>
          <a:p>
            <a:pPr lvl="2"/>
            <a:r>
              <a:rPr lang="hu-HU" dirty="0"/>
              <a:t>A kulcs szerinti eléréshez szekvenciális keresést használ.</a:t>
            </a:r>
          </a:p>
          <a:p>
            <a:pPr lvl="1"/>
            <a:r>
              <a:rPr lang="hu-HU" dirty="0"/>
              <a:t>Sorrendezett táblázat</a:t>
            </a:r>
          </a:p>
          <a:p>
            <a:pPr lvl="2"/>
            <a:r>
              <a:rPr lang="hu-HU" dirty="0"/>
              <a:t>A táblázat belül a kulcsai szerint rendezetten kerül tárolásra. Bináris kereséssel gyors elérést támogat.</a:t>
            </a:r>
          </a:p>
          <a:p>
            <a:pPr lvl="1"/>
            <a:r>
              <a:rPr lang="hu-HU" dirty="0" err="1"/>
              <a:t>Hashelt</a:t>
            </a:r>
            <a:r>
              <a:rPr lang="hu-HU" dirty="0"/>
              <a:t> táblázat</a:t>
            </a:r>
          </a:p>
          <a:p>
            <a:pPr lvl="2"/>
            <a:r>
              <a:rPr lang="hu-HU" dirty="0"/>
              <a:t>Minden rekordnak egyedi kulccsal kell rendelkeznie. Tárolásnál </a:t>
            </a:r>
            <a:r>
              <a:rPr lang="hu-HU" dirty="0" err="1"/>
              <a:t>hash</a:t>
            </a:r>
            <a:r>
              <a:rPr lang="hu-HU" dirty="0"/>
              <a:t> függvényt használ.</a:t>
            </a:r>
          </a:p>
          <a:p>
            <a:pPr lvl="1"/>
            <a:r>
              <a:rPr lang="hu-HU" dirty="0"/>
              <a:t>Indexelt táblázat</a:t>
            </a:r>
          </a:p>
          <a:p>
            <a:pPr lvl="2"/>
            <a:r>
              <a:rPr lang="hu-HU" dirty="0"/>
              <a:t>Lehet standard, vagy sorrendezett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6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7CC-FF6B-4858-9156-D0696D53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Adatbázis táblák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C3E7D-1E1B-4713-9C0F-90F4001DA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078035"/>
          </a:xfrm>
        </p:spPr>
        <p:txBody>
          <a:bodyPr/>
          <a:lstStyle/>
          <a:p>
            <a:pPr marL="109728" indent="0">
              <a:buNone/>
            </a:pPr>
            <a:r>
              <a:rPr lang="hu-HU" dirty="0"/>
              <a:t>Az ABAP adatszótárban az alábbi adatbázis táblatípusok definiálhatók:</a:t>
            </a:r>
          </a:p>
          <a:p>
            <a:r>
              <a:rPr lang="hu-HU" dirty="0" err="1"/>
              <a:t>Transparent</a:t>
            </a:r>
            <a:r>
              <a:rPr lang="hu-HU" dirty="0"/>
              <a:t> </a:t>
            </a:r>
            <a:r>
              <a:rPr lang="hu-HU" dirty="0" err="1"/>
              <a:t>table</a:t>
            </a:r>
            <a:endParaRPr lang="hu-HU" dirty="0"/>
          </a:p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pool</a:t>
            </a:r>
            <a:endParaRPr lang="hu-HU" dirty="0"/>
          </a:p>
          <a:p>
            <a:pPr lvl="1"/>
            <a:r>
              <a:rPr lang="hu-HU" dirty="0"/>
              <a:t>Nem foglalkozunk vele a tárgy keretein belül</a:t>
            </a:r>
          </a:p>
          <a:p>
            <a:r>
              <a:rPr lang="hu-HU" dirty="0" err="1"/>
              <a:t>Cluster</a:t>
            </a:r>
            <a:r>
              <a:rPr lang="hu-HU" dirty="0"/>
              <a:t> </a:t>
            </a:r>
            <a:r>
              <a:rPr lang="hu-HU" dirty="0" err="1"/>
              <a:t>table</a:t>
            </a:r>
            <a:endParaRPr lang="hu-HU" dirty="0"/>
          </a:p>
          <a:p>
            <a:pPr lvl="1"/>
            <a:r>
              <a:rPr lang="hu-HU" dirty="0"/>
              <a:t>Nem foglalkozunk vele a tárgy keretein belül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22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AB870-56A6-D835-2A21-37DC6A2DD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Gyakorlat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A284B-62B8-8C0D-3923-A415B2AA8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Készítsük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a </a:t>
            </a:r>
            <a:r>
              <a:rPr lang="en-GB" dirty="0" err="1"/>
              <a:t>gyakorlaton</a:t>
            </a:r>
            <a:r>
              <a:rPr lang="en-GB" dirty="0"/>
              <a:t> </a:t>
            </a:r>
            <a:r>
              <a:rPr lang="en-GB" dirty="0" err="1"/>
              <a:t>bemutatott</a:t>
            </a:r>
            <a:r>
              <a:rPr lang="en-GB" dirty="0"/>
              <a:t> </a:t>
            </a:r>
            <a:r>
              <a:rPr lang="en-GB" dirty="0" err="1"/>
              <a:t>feladat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modelljét</a:t>
            </a:r>
            <a:r>
              <a:rPr lang="en-GB" dirty="0"/>
              <a:t>!</a:t>
            </a:r>
          </a:p>
          <a:p>
            <a:r>
              <a:rPr lang="en-GB" dirty="0" err="1"/>
              <a:t>Hozzuk</a:t>
            </a:r>
            <a:r>
              <a:rPr lang="en-GB" dirty="0"/>
              <a:t> </a:t>
            </a:r>
            <a:r>
              <a:rPr lang="en-GB" dirty="0" err="1"/>
              <a:t>létre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adatszótárban</a:t>
            </a:r>
            <a:r>
              <a:rPr lang="en-GB" dirty="0"/>
              <a:t> a </a:t>
            </a:r>
            <a:r>
              <a:rPr lang="en-GB" dirty="0" err="1"/>
              <a:t>kialakított</a:t>
            </a:r>
            <a:r>
              <a:rPr lang="en-GB" dirty="0"/>
              <a:t> </a:t>
            </a:r>
            <a:r>
              <a:rPr lang="en-GB" dirty="0" err="1"/>
              <a:t>modellt</a:t>
            </a:r>
            <a:r>
              <a:rPr lang="en-GB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44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Open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Szabvány ISO-SQL utasításainak részhalmaza</a:t>
            </a:r>
          </a:p>
          <a:p>
            <a:r>
              <a:rPr lang="hu-HU" dirty="0"/>
              <a:t>Legfontosabb utasítások</a:t>
            </a:r>
          </a:p>
          <a:p>
            <a:pPr lvl="1"/>
            <a:r>
              <a:rPr lang="hu-HU" dirty="0"/>
              <a:t>SELECT</a:t>
            </a:r>
          </a:p>
          <a:p>
            <a:pPr lvl="1"/>
            <a:r>
              <a:rPr lang="hu-HU" dirty="0"/>
              <a:t>INSERT</a:t>
            </a:r>
          </a:p>
          <a:p>
            <a:pPr lvl="1"/>
            <a:r>
              <a:rPr lang="hu-HU" dirty="0"/>
              <a:t>UPDATE</a:t>
            </a:r>
          </a:p>
          <a:p>
            <a:pPr lvl="1"/>
            <a:r>
              <a:rPr lang="hu-HU" dirty="0"/>
              <a:t>DELETE</a:t>
            </a:r>
          </a:p>
          <a:p>
            <a:pPr lvl="1"/>
            <a:r>
              <a:rPr lang="hu-HU" dirty="0"/>
              <a:t>MODIFY</a:t>
            </a:r>
          </a:p>
          <a:p>
            <a:r>
              <a:rPr lang="hu-HU" dirty="0"/>
              <a:t>Lefutás után a </a:t>
            </a:r>
            <a:r>
              <a:rPr lang="hu-HU" dirty="0" err="1"/>
              <a:t>sy</a:t>
            </a:r>
            <a:r>
              <a:rPr lang="hu-HU" dirty="0"/>
              <a:t> rendszerváltozó frissítésre kerül. </a:t>
            </a:r>
          </a:p>
          <a:p>
            <a:r>
              <a:rPr lang="hu-HU" dirty="0"/>
              <a:t>Sikeres futás esetén a SY-SUBRC értéke 0, egyéb esetben nem nulla és specifikáció szerint azonosít különböző hibaeseteket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“</a:t>
            </a:r>
            <a:r>
              <a:rPr lang="en-GB" dirty="0" err="1"/>
              <a:t>Beugró</a:t>
            </a:r>
            <a:r>
              <a:rPr lang="en-GB" dirty="0"/>
              <a:t>”</a:t>
            </a:r>
            <a:endParaRPr lang="hu-HU" dirty="0"/>
          </a:p>
          <a:p>
            <a:pPr lvl="0"/>
            <a:r>
              <a:rPr lang="en-GB" dirty="0"/>
              <a:t>ABAP DDIC</a:t>
            </a:r>
          </a:p>
          <a:p>
            <a:pPr lvl="0"/>
            <a:r>
              <a:rPr lang="en-GB" dirty="0" err="1"/>
              <a:t>Saját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tervezése</a:t>
            </a:r>
            <a:endParaRPr lang="en-GB" dirty="0"/>
          </a:p>
          <a:p>
            <a:pPr lvl="0"/>
            <a:r>
              <a:rPr lang="en-GB" dirty="0"/>
              <a:t>Open SQL</a:t>
            </a:r>
          </a:p>
          <a:p>
            <a:pPr marL="0" lv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2563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79"/>
            <a:ext cx="10753725" cy="44268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/>
              <a:t>A </a:t>
            </a:r>
            <a:r>
              <a:rPr lang="hu-HU" dirty="0" err="1"/>
              <a:t>select</a:t>
            </a:r>
            <a:r>
              <a:rPr lang="hu-HU" dirty="0"/>
              <a:t> utasítás egy vagy több adat kiolvasására való. Az olvasás történhet:</a:t>
            </a:r>
          </a:p>
          <a:p>
            <a:pPr marL="452628" indent="-342900">
              <a:buFontTx/>
              <a:buChar char="-"/>
            </a:pPr>
            <a:r>
              <a:rPr lang="hu-HU" dirty="0"/>
              <a:t>Adatbázis </a:t>
            </a:r>
            <a:r>
              <a:rPr lang="hu-HU" dirty="0" err="1"/>
              <a:t>táblá</a:t>
            </a:r>
            <a:r>
              <a:rPr lang="hu-HU" dirty="0"/>
              <a:t>(k)</a:t>
            </a:r>
            <a:r>
              <a:rPr lang="hu-HU" dirty="0" err="1"/>
              <a:t>ból</a:t>
            </a:r>
            <a:endParaRPr lang="hu-HU" dirty="0"/>
          </a:p>
          <a:p>
            <a:pPr marL="452628" indent="-342900">
              <a:buFontTx/>
              <a:buChar char="-"/>
            </a:pPr>
            <a:r>
              <a:rPr lang="hu-HU" dirty="0"/>
              <a:t>Adatbázis nézet(</a:t>
            </a:r>
            <a:r>
              <a:rPr lang="hu-HU" dirty="0" err="1"/>
              <a:t>ek</a:t>
            </a:r>
            <a:r>
              <a:rPr lang="hu-HU" dirty="0"/>
              <a:t>)</a:t>
            </a:r>
            <a:r>
              <a:rPr lang="hu-HU" dirty="0" err="1"/>
              <a:t>ből</a:t>
            </a:r>
            <a:endParaRPr lang="hu-HU" dirty="0"/>
          </a:p>
          <a:p>
            <a:pPr marL="452628" indent="-342900">
              <a:buFontTx/>
              <a:buChar char="-"/>
            </a:pPr>
            <a:r>
              <a:rPr lang="hu-HU" dirty="0"/>
              <a:t>CDS </a:t>
            </a:r>
            <a:r>
              <a:rPr lang="hu-HU" dirty="0" err="1"/>
              <a:t>view</a:t>
            </a:r>
            <a:r>
              <a:rPr lang="hu-HU" dirty="0"/>
              <a:t>(k)</a:t>
            </a:r>
            <a:r>
              <a:rPr lang="hu-HU" dirty="0" err="1"/>
              <a:t>ból</a:t>
            </a:r>
            <a:endParaRPr lang="hu-HU" dirty="0"/>
          </a:p>
          <a:p>
            <a:pPr marL="109728" indent="0">
              <a:buNone/>
            </a:pPr>
            <a:r>
              <a:rPr lang="hu-HU" dirty="0"/>
              <a:t>Ha nem használjuk explicit módon a SINGLE kiegészítést, vagy </a:t>
            </a:r>
            <a:r>
              <a:rPr lang="hu-HU" dirty="0" err="1"/>
              <a:t>aggregáló</a:t>
            </a:r>
            <a:r>
              <a:rPr lang="hu-HU" dirty="0"/>
              <a:t> oszlopfüggvényt, akkor az eredményhalmaz több soros, vagy táblázatos formátumú.</a:t>
            </a:r>
          </a:p>
          <a:p>
            <a:pPr marL="109728" indent="0">
              <a:buNone/>
            </a:pPr>
            <a:r>
              <a:rPr lang="hu-HU" dirty="0"/>
              <a:t>Hasonlóan más SQL nyelvekhez ha nem dedikálunk kifejezett sorrendet az ORDER BY használatával, akkor az eredményhalmaz sorrendje nem determinisztikus. Ugyanaz a hívás más sorrendben adhatja vissza az eredményt ugyanazon adatbázis tartalom esetén</a:t>
            </a:r>
            <a:r>
              <a:rPr lang="en-GB" dirty="0"/>
              <a:t> is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C5E6B5-4EC7-4623-9B39-D62E922DF8F0}"/>
              </a:ext>
            </a:extLst>
          </p:cNvPr>
          <p:cNvSpPr txBox="1"/>
          <p:nvPr/>
        </p:nvSpPr>
        <p:spPr>
          <a:xfrm>
            <a:off x="3764437" y="6189190"/>
            <a:ext cx="7909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https://help.sap.com/doc/abapdocu_750_index_htm/7.50/en-US/abapselect.htm</a:t>
            </a:r>
          </a:p>
        </p:txBody>
      </p:sp>
    </p:spTree>
    <p:extLst>
      <p:ext uri="{BB962C8B-B14F-4D97-AF65-F5344CB8AC3E}">
        <p14:creationId xmlns:p14="http://schemas.microsoft.com/office/powerpoint/2010/main" val="80863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/>
              <a:t>A SELECT utasításnak sok opciója van, mi most a legfontosabbakat ismerjük csak meg.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dirty="0"/>
              <a:t>SELECT [SINGLE] &lt;oszlopok&gt; </a:t>
            </a:r>
          </a:p>
          <a:p>
            <a:pPr marL="109728" indent="0">
              <a:buNone/>
            </a:pPr>
            <a:r>
              <a:rPr lang="hu-HU" dirty="0"/>
              <a:t>	FROM &lt;tábla&gt; 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INTO &lt;cél&gt; 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	WHERE &lt;feltételek&gt; 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	GROUP BY &lt;oszlopok&gt; 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	ORDER BY &lt;feltételek&gt;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A0C59-D2D2-43A1-8017-BCF8DAE43274}"/>
              </a:ext>
            </a:extLst>
          </p:cNvPr>
          <p:cNvSpPr/>
          <p:nvPr/>
        </p:nvSpPr>
        <p:spPr>
          <a:xfrm>
            <a:off x="4515438" y="6189190"/>
            <a:ext cx="72020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/>
              <a:t>https://help.sap.com/doc/abapdocu_750_index_htm/7.50/en-US/abapselect.htm</a:t>
            </a:r>
          </a:p>
        </p:txBody>
      </p:sp>
    </p:spTree>
    <p:extLst>
      <p:ext uri="{BB962C8B-B14F-4D97-AF65-F5344CB8AC3E}">
        <p14:creationId xmlns:p14="http://schemas.microsoft.com/office/powerpoint/2010/main" val="48817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SELECT attr1 attr2</a:t>
            </a:r>
          </a:p>
          <a:p>
            <a:r>
              <a:rPr lang="hu-HU" dirty="0"/>
              <a:t>SELECT *</a:t>
            </a:r>
          </a:p>
          <a:p>
            <a:r>
              <a:rPr lang="hu-HU" dirty="0"/>
              <a:t>SELECT DISTINCT</a:t>
            </a:r>
          </a:p>
          <a:p>
            <a:r>
              <a:rPr lang="hu-HU" dirty="0"/>
              <a:t>SELECT SINGLE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dirty="0"/>
              <a:t>SELECT utasítás után az alábbi rendszerváltozók kerülnek beállítása</a:t>
            </a:r>
          </a:p>
          <a:p>
            <a:pPr marL="109728" indent="0">
              <a:buNone/>
            </a:pPr>
            <a:r>
              <a:rPr lang="en-US" dirty="0" err="1"/>
              <a:t>sy-subrc</a:t>
            </a:r>
            <a:r>
              <a:rPr lang="en-US" dirty="0"/>
              <a:t> </a:t>
            </a:r>
            <a:endParaRPr lang="hu-HU" dirty="0"/>
          </a:p>
          <a:p>
            <a:pPr marL="109728" indent="0">
              <a:buNone/>
            </a:pPr>
            <a:r>
              <a:rPr lang="en-US" dirty="0" err="1"/>
              <a:t>sy-dbcnt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9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57145"/>
          </a:xfrm>
        </p:spPr>
        <p:txBody>
          <a:bodyPr>
            <a:normAutofit lnSpcReduction="10000"/>
          </a:bodyPr>
          <a:lstStyle/>
          <a:p>
            <a:r>
              <a:rPr lang="hu-HU" sz="3000" dirty="0"/>
              <a:t>Oszlopfüggvények</a:t>
            </a:r>
          </a:p>
          <a:p>
            <a:endParaRPr lang="hu-HU" sz="3000" dirty="0"/>
          </a:p>
          <a:p>
            <a:r>
              <a:rPr lang="hu-HU" sz="3000" dirty="0"/>
              <a:t>MAX: maximum</a:t>
            </a:r>
            <a:endParaRPr lang="en-US" sz="3000" dirty="0"/>
          </a:p>
          <a:p>
            <a:r>
              <a:rPr lang="hu-HU" sz="3000" dirty="0"/>
              <a:t>MIN: minimum</a:t>
            </a:r>
            <a:endParaRPr lang="en-US" sz="3000" dirty="0"/>
          </a:p>
          <a:p>
            <a:r>
              <a:rPr lang="hu-HU" sz="3000" dirty="0"/>
              <a:t>AVG: átlag</a:t>
            </a:r>
            <a:endParaRPr lang="en-US" sz="3000" dirty="0"/>
          </a:p>
          <a:p>
            <a:r>
              <a:rPr lang="hu-HU" sz="3000" dirty="0"/>
              <a:t>SUM: összeg</a:t>
            </a:r>
            <a:endParaRPr lang="en-US" sz="3000" dirty="0"/>
          </a:p>
          <a:p>
            <a:r>
              <a:rPr lang="hu-HU" sz="3000" dirty="0"/>
              <a:t>COUNT: különböző értékek száma az adott oszlopban</a:t>
            </a:r>
            <a:endParaRPr lang="en-US" sz="3000" dirty="0"/>
          </a:p>
          <a:p>
            <a:r>
              <a:rPr lang="hu-HU" sz="3000" dirty="0"/>
              <a:t>COUNT(*): Az eredményhalmaz számossága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22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FROM után adjuk meg azt az adatbázistáblát, adatbázis nézetet, vagy CDS </a:t>
            </a:r>
            <a:r>
              <a:rPr lang="hu-HU" dirty="0" err="1"/>
              <a:t>view</a:t>
            </a:r>
            <a:r>
              <a:rPr lang="hu-HU" dirty="0"/>
              <a:t>-t amelyből, vagy </a:t>
            </a:r>
            <a:r>
              <a:rPr lang="en-GB" dirty="0"/>
              <a:t>a</a:t>
            </a:r>
            <a:r>
              <a:rPr lang="hu-HU" dirty="0"/>
              <a:t>melyekből olvasni akarunk.</a:t>
            </a:r>
          </a:p>
          <a:p>
            <a:endParaRPr lang="hu-HU" dirty="0"/>
          </a:p>
          <a:p>
            <a:r>
              <a:rPr lang="hu-HU" dirty="0"/>
              <a:t>Több forrásból is tudunk egyszerre olvasni a JOIN </a:t>
            </a:r>
            <a:r>
              <a:rPr lang="hu-HU" dirty="0" err="1"/>
              <a:t>klauzával</a:t>
            </a:r>
            <a:endParaRPr lang="hu-HU" dirty="0"/>
          </a:p>
          <a:p>
            <a:pPr lvl="1"/>
            <a:r>
              <a:rPr lang="hu-HU" dirty="0"/>
              <a:t>[INNER] JOIN</a:t>
            </a:r>
          </a:p>
          <a:p>
            <a:pPr lvl="1"/>
            <a:r>
              <a:rPr lang="hu-HU" dirty="0"/>
              <a:t>LEFT|RIGHT [OUTER] JOIN</a:t>
            </a:r>
          </a:p>
          <a:p>
            <a:pPr lvl="1"/>
            <a:r>
              <a:rPr lang="hu-HU" dirty="0"/>
              <a:t>CROSS JOIN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5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INTO </a:t>
            </a:r>
            <a:r>
              <a:rPr lang="hu-HU" dirty="0" err="1"/>
              <a:t>klauza</a:t>
            </a:r>
            <a:r>
              <a:rPr lang="hu-HU" dirty="0"/>
              <a:t> mondja meg, hogy mely ABAP belő változóba kerüljön az utasítás eredménye.</a:t>
            </a:r>
          </a:p>
          <a:p>
            <a:r>
              <a:rPr lang="hu-HU" dirty="0"/>
              <a:t>A kiolvasás célja több típusú változó lehet:</a:t>
            </a:r>
          </a:p>
          <a:p>
            <a:r>
              <a:rPr lang="hu-HU" dirty="0"/>
              <a:t>Egyszerű változó</a:t>
            </a:r>
          </a:p>
          <a:p>
            <a:r>
              <a:rPr lang="hu-HU" dirty="0"/>
              <a:t>Struktúra</a:t>
            </a:r>
          </a:p>
          <a:p>
            <a:r>
              <a:rPr lang="hu-HU" dirty="0"/>
              <a:t>Táblázat</a:t>
            </a:r>
          </a:p>
          <a:p>
            <a:pPr lvl="1"/>
            <a:r>
              <a:rPr lang="hu-HU" dirty="0"/>
              <a:t>Táblázat teljes értékének felülírása: INTO TABLE</a:t>
            </a:r>
          </a:p>
          <a:p>
            <a:pPr lvl="1"/>
            <a:r>
              <a:rPr lang="hu-HU" dirty="0"/>
              <a:t>Meglévő táblázat tartalmához hozzáfűzve: APPENDING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4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8173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WHERE </a:t>
            </a:r>
            <a:r>
              <a:rPr lang="hu-HU" dirty="0" err="1"/>
              <a:t>klauza</a:t>
            </a:r>
            <a:r>
              <a:rPr lang="hu-HU" dirty="0"/>
              <a:t> után olyan logikai kifejezések </a:t>
            </a:r>
            <a:r>
              <a:rPr lang="hu-HU" dirty="0" err="1"/>
              <a:t>adhatóak</a:t>
            </a:r>
            <a:r>
              <a:rPr lang="hu-HU" dirty="0"/>
              <a:t> meg, amellyel a rekordokra tudunk feltételeket meghatározni.</a:t>
            </a:r>
          </a:p>
          <a:p>
            <a:r>
              <a:rPr lang="hu-HU" dirty="0"/>
              <a:t>A feltételt </a:t>
            </a:r>
            <a:r>
              <a:rPr lang="hu-HU" dirty="0" err="1"/>
              <a:t>sql</a:t>
            </a:r>
            <a:r>
              <a:rPr lang="hu-HU" dirty="0"/>
              <a:t> kondícióként kell leírni. Az SQL kondíció pontos specifikációja</a:t>
            </a:r>
          </a:p>
          <a:p>
            <a:r>
              <a:rPr lang="hu-HU" dirty="0">
                <a:hlinkClick r:id="rId2"/>
              </a:rPr>
              <a:t>https://help.sap.com/doc/abapdocu_750_index_htm/7.50/en-US/abenwhere_logexp.htm</a:t>
            </a:r>
            <a:endParaRPr lang="hu-HU" dirty="0"/>
          </a:p>
          <a:p>
            <a:endParaRPr lang="hu-HU" dirty="0"/>
          </a:p>
          <a:p>
            <a:r>
              <a:rPr lang="hu-HU" dirty="0"/>
              <a:t>Példa</a:t>
            </a:r>
          </a:p>
          <a:p>
            <a:pPr lvl="1"/>
            <a:r>
              <a:rPr lang="hu-HU" dirty="0"/>
              <a:t>SELECT *</a:t>
            </a:r>
            <a:br>
              <a:rPr lang="hu-HU" dirty="0"/>
            </a:br>
            <a:r>
              <a:rPr lang="hu-HU" dirty="0"/>
              <a:t>FROM </a:t>
            </a:r>
            <a:r>
              <a:rPr lang="hu-HU" dirty="0" err="1"/>
              <a:t>scarr</a:t>
            </a:r>
            <a:endParaRPr lang="hu-HU" dirty="0"/>
          </a:p>
          <a:p>
            <a:pPr lvl="1"/>
            <a:r>
              <a:rPr lang="hu-HU" dirty="0"/>
              <a:t>INTO TABLE </a:t>
            </a:r>
            <a:r>
              <a:rPr lang="hu-HU" dirty="0" err="1"/>
              <a:t>lt_scarr</a:t>
            </a:r>
            <a:br>
              <a:rPr lang="hu-HU" dirty="0"/>
            </a:br>
            <a:r>
              <a:rPr lang="hu-HU" dirty="0"/>
              <a:t>WHERE </a:t>
            </a:r>
            <a:r>
              <a:rPr lang="hu-HU" dirty="0" err="1"/>
              <a:t>carrid</a:t>
            </a:r>
            <a:r>
              <a:rPr lang="hu-HU" dirty="0"/>
              <a:t> EQ ’LH’.</a:t>
            </a:r>
          </a:p>
        </p:txBody>
      </p:sp>
    </p:spTree>
    <p:extLst>
      <p:ext uri="{BB962C8B-B14F-4D97-AF65-F5344CB8AC3E}">
        <p14:creationId xmlns:p14="http://schemas.microsoft.com/office/powerpoint/2010/main" val="391403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eredményben a sorok </a:t>
            </a:r>
            <a:r>
              <a:rPr lang="hu-HU" dirty="0" err="1"/>
              <a:t>csoportosíthatóak</a:t>
            </a:r>
            <a:r>
              <a:rPr lang="hu-HU" dirty="0"/>
              <a:t>, amelyet a GROUP BY </a:t>
            </a:r>
            <a:r>
              <a:rPr lang="hu-HU" dirty="0" err="1"/>
              <a:t>klauzával</a:t>
            </a:r>
            <a:r>
              <a:rPr lang="hu-HU" dirty="0"/>
              <a:t> tehetünk meg</a:t>
            </a:r>
          </a:p>
          <a:p>
            <a:endParaRPr lang="hu-HU" dirty="0"/>
          </a:p>
          <a:p>
            <a:r>
              <a:rPr lang="hu-HU" dirty="0"/>
              <a:t>Fontos!</a:t>
            </a:r>
          </a:p>
          <a:p>
            <a:pPr marL="475488" lvl="1" indent="0">
              <a:buNone/>
            </a:pPr>
            <a:r>
              <a:rPr lang="hu-HU" dirty="0"/>
              <a:t>Ha akár csak egy oszlop is szerepel a GROUP BY mögött, akkor az összes oszlopot, ami szerepel a SELECT kulcsszó után az oszloplistában, fel kell sorolni a GROUP BY után is, kivéve, ha az adott oszlop oszlopfüggvényben szerepel.</a:t>
            </a:r>
          </a:p>
          <a:p>
            <a:pPr marL="676656" lvl="2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332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eredményhalmaz rendezésére az ORDER BY </a:t>
            </a:r>
            <a:r>
              <a:rPr lang="hu-HU" dirty="0" err="1"/>
              <a:t>klauza</a:t>
            </a:r>
            <a:r>
              <a:rPr lang="hu-HU" dirty="0"/>
              <a:t> szolgál. Meg lehet adni, hogy az eredmény halmaz mely oszlopok szerint kerüljenek sorrendezésre.</a:t>
            </a:r>
          </a:p>
          <a:p>
            <a:r>
              <a:rPr lang="hu-HU" dirty="0"/>
              <a:t>Az eredményhalmazt rendezhetjük:</a:t>
            </a:r>
          </a:p>
          <a:p>
            <a:r>
              <a:rPr lang="hu-HU" dirty="0"/>
              <a:t>- A táblázat elsődleges kulcsa szerint</a:t>
            </a:r>
          </a:p>
          <a:p>
            <a:r>
              <a:rPr lang="hu-HU" dirty="0"/>
              <a:t>ORDER BY PRIMARY KEY</a:t>
            </a:r>
          </a:p>
          <a:p>
            <a:r>
              <a:rPr lang="hu-HU" dirty="0"/>
              <a:t>- Oszlopok szerint növekvő, illetve csökkenő sorrendbe az ASCENDING, illetve DESCENDING kiegészítéssel</a:t>
            </a:r>
          </a:p>
          <a:p>
            <a:r>
              <a:rPr lang="hu-HU" dirty="0"/>
              <a:t>ORDER BY &lt;oszlop 1&gt; ASCENDING &lt;oszlop 2&gt; DESCENDING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0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SELECT, mint ciklus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dirty="0"/>
              <a:t>SELECT &lt;feltételek&gt; .</a:t>
            </a:r>
          </a:p>
          <a:p>
            <a:pPr marL="411480" lvl="1" indent="0">
              <a:buNone/>
            </a:pPr>
            <a:r>
              <a:rPr lang="hu-HU" dirty="0"/>
              <a:t>Ciklusmag .</a:t>
            </a:r>
          </a:p>
          <a:p>
            <a:pPr marL="109728" indent="0">
              <a:buNone/>
            </a:pPr>
            <a:r>
              <a:rPr lang="hu-HU" dirty="0"/>
              <a:t>ENDSELECT 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dirty="0"/>
              <a:t>Ilyen esetben minden ciklus iterációban történik egy adatbázishozzáférés. </a:t>
            </a:r>
          </a:p>
          <a:p>
            <a:pPr marL="109728" indent="0">
              <a:buNone/>
            </a:pPr>
            <a:r>
              <a:rPr lang="hu-HU" b="1" dirty="0"/>
              <a:t>Elavult, ne használjuk!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098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“</a:t>
            </a:r>
            <a:r>
              <a:rPr lang="en-GB" dirty="0" err="1"/>
              <a:t>Beugró</a:t>
            </a:r>
            <a:r>
              <a:rPr lang="en-GB" dirty="0"/>
              <a:t>”</a:t>
            </a:r>
            <a:endParaRPr lang="hu-HU" dirty="0"/>
          </a:p>
          <a:p>
            <a:pPr lvl="0"/>
            <a:r>
              <a:rPr lang="en-GB" dirty="0"/>
              <a:t>ABAP DDIC</a:t>
            </a:r>
          </a:p>
          <a:p>
            <a:pPr lvl="0"/>
            <a:r>
              <a:rPr lang="en-GB" dirty="0" err="1"/>
              <a:t>Saját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tervezése</a:t>
            </a:r>
            <a:endParaRPr lang="en-GB" dirty="0"/>
          </a:p>
          <a:p>
            <a:pPr lvl="0"/>
            <a:r>
              <a:rPr lang="en-GB" dirty="0"/>
              <a:t>Open SQL</a:t>
            </a:r>
          </a:p>
          <a:p>
            <a:pPr marL="0" lv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161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5834-E031-4FCC-A135-7B7DC5E1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Módosítás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0CB9-0704-4BFB-95E3-82DDF3E02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adatbázis módosítására az alábbi Open SQL utasítások állnak rendelkezésre</a:t>
            </a:r>
          </a:p>
          <a:p>
            <a:r>
              <a:rPr lang="hu-HU" dirty="0"/>
              <a:t>- INSERT</a:t>
            </a:r>
          </a:p>
          <a:p>
            <a:r>
              <a:rPr lang="hu-HU" dirty="0"/>
              <a:t>- UPDATE</a:t>
            </a:r>
          </a:p>
          <a:p>
            <a:r>
              <a:rPr lang="hu-HU" dirty="0"/>
              <a:t>- MODIFY</a:t>
            </a:r>
          </a:p>
          <a:p>
            <a:r>
              <a:rPr lang="hu-HU" dirty="0"/>
              <a:t>- DELETE</a:t>
            </a:r>
          </a:p>
          <a:p>
            <a:endParaRPr lang="hu-HU" dirty="0"/>
          </a:p>
          <a:p>
            <a:r>
              <a:rPr lang="hu-HU" dirty="0"/>
              <a:t>Az egyes utasítások megismerése előtt azonban meg kell ismernünk a </a:t>
            </a:r>
            <a:r>
              <a:rPr lang="hu-HU" dirty="0" err="1"/>
              <a:t>Logical</a:t>
            </a:r>
            <a:r>
              <a:rPr lang="hu-HU" dirty="0"/>
              <a:t> Unit Of </a:t>
            </a:r>
            <a:r>
              <a:rPr lang="hu-HU" dirty="0" err="1"/>
              <a:t>Work</a:t>
            </a:r>
            <a:r>
              <a:rPr lang="hu-HU" dirty="0"/>
              <a:t> (LUW) fogalmát.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8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AEED-81B6-44E2-B13C-F95ED552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Logical</a:t>
            </a:r>
            <a:r>
              <a:rPr lang="hu-HU" dirty="0"/>
              <a:t> Unit of </a:t>
            </a:r>
            <a:r>
              <a:rPr lang="hu-HU" dirty="0" err="1"/>
              <a:t>Work</a:t>
            </a:r>
            <a:r>
              <a:rPr lang="hu-HU" dirty="0"/>
              <a:t> - LUW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4ED6-4AB4-4AB0-82B3-F91DEC778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/>
          </a:bodyPr>
          <a:lstStyle/>
          <a:p>
            <a:r>
              <a:rPr lang="hu-HU" dirty="0"/>
              <a:t>Egy LUW két konzisztens adatbázis tartalom között eltelt időt jelenti. </a:t>
            </a:r>
          </a:p>
          <a:p>
            <a:pPr algn="just"/>
            <a:r>
              <a:rPr lang="hu-HU" dirty="0"/>
              <a:t>Megkülönböztetünk adatbázis LUW-t és SAP LUW-</a:t>
            </a:r>
            <a:r>
              <a:rPr lang="hu-HU" dirty="0" err="1"/>
              <a:t>ot</a:t>
            </a:r>
            <a:r>
              <a:rPr lang="hu-HU" dirty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Az adatbázis LUW biztosítja, hogy nem megszakítható módon történjen végrehajtásra </a:t>
            </a:r>
            <a:r>
              <a:rPr lang="en-GB" dirty="0" err="1"/>
              <a:t>különböző</a:t>
            </a:r>
            <a:r>
              <a:rPr lang="en-GB" dirty="0"/>
              <a:t> </a:t>
            </a:r>
            <a:r>
              <a:rPr lang="hu-HU" dirty="0"/>
              <a:t>módosító operációk egy nem megosztható halmaza. Magába foglalja az adatbázis </a:t>
            </a:r>
            <a:r>
              <a:rPr lang="hu-HU" dirty="0" err="1"/>
              <a:t>kommitot</a:t>
            </a:r>
            <a:r>
              <a:rPr lang="hu-HU" dirty="0"/>
              <a:t> és az adatbáziskezelő hajtja végre.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3651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AEED-81B6-44E2-B13C-F95ED552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Logical</a:t>
            </a:r>
            <a:r>
              <a:rPr lang="hu-HU" dirty="0"/>
              <a:t> Unit of </a:t>
            </a:r>
            <a:r>
              <a:rPr lang="hu-HU" dirty="0" err="1"/>
              <a:t>Work</a:t>
            </a:r>
            <a:r>
              <a:rPr lang="hu-HU" dirty="0"/>
              <a:t> - LUW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4ED6-4AB4-4AB0-82B3-F91DEC778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Az SAP LUW esetén egy üzleti tranzakció feldolgozása több programozási egység (funkciós modul, update modul, update szubrutin, etc.) látja el, amelyek különböző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processhez</a:t>
            </a:r>
            <a:r>
              <a:rPr lang="hu-HU" dirty="0"/>
              <a:t> tartozhatnak. 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SAP LUW esetén a regisztrált modulok </a:t>
            </a:r>
            <a:r>
              <a:rPr lang="hu-HU" dirty="0" err="1"/>
              <a:t>kommit</a:t>
            </a:r>
            <a:r>
              <a:rPr lang="hu-HU" dirty="0"/>
              <a:t> esetén egy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process</a:t>
            </a:r>
            <a:r>
              <a:rPr lang="hu-HU" dirty="0"/>
              <a:t> által kerülnek végrehajtásra. Kiváltása explicit módon az ABAP COMMIT WORK (AND WAIT) utasításával történik meg. </a:t>
            </a:r>
          </a:p>
          <a:p>
            <a:r>
              <a:rPr lang="hu-HU" dirty="0"/>
              <a:t>A módosítások visszavonására a ROLLBACK WORK utasítás áll rendelkezésre.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969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F57B8-5BAD-4589-BC7F-24CBBCC81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INSERT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6BFD1-F6C8-4942-B3D3-3C86376A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96510"/>
          </a:xfrm>
        </p:spPr>
        <p:txBody>
          <a:bodyPr>
            <a:normAutofit/>
          </a:bodyPr>
          <a:lstStyle/>
          <a:p>
            <a:r>
              <a:rPr lang="hu-HU" dirty="0"/>
              <a:t>Az INSERT utasítás egy új adatsort hoz létre az adatbázisban. Kiadására több mód áll rendelkezésre.</a:t>
            </a:r>
          </a:p>
          <a:p>
            <a:r>
              <a:rPr lang="hu-HU" dirty="0"/>
              <a:t>A &lt;cél&gt; minden esetben egy adatbázis táblázat, vagy adatbázis nézet lehet.</a:t>
            </a:r>
          </a:p>
          <a:p>
            <a:endParaRPr lang="hu-HU" dirty="0"/>
          </a:p>
          <a:p>
            <a:r>
              <a:rPr lang="hu-HU" dirty="0"/>
              <a:t>Egy új adatbázis rekord beszúrása:</a:t>
            </a:r>
          </a:p>
          <a:p>
            <a:r>
              <a:rPr lang="hu-HU" dirty="0"/>
              <a:t>INSERT INTO &lt;cél&gt; VALUES &lt;munkaterület változó&gt;.</a:t>
            </a:r>
          </a:p>
          <a:p>
            <a:r>
              <a:rPr lang="hu-HU" dirty="0"/>
              <a:t>INSERT INTO &lt;cél&gt; FROM &lt;munkaterület változó&gt;.</a:t>
            </a:r>
          </a:p>
          <a:p>
            <a:endParaRPr lang="hu-HU" dirty="0"/>
          </a:p>
          <a:p>
            <a:pPr marL="4572" lvl="1" indent="0">
              <a:buNone/>
            </a:pPr>
            <a:r>
              <a:rPr lang="hu-HU" dirty="0"/>
              <a:t>Ezek működésben megegyeznek, különbség csak a szintaktikában van.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44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F57B8-5BAD-4589-BC7F-24CBBCC81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INSERT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6BFD1-F6C8-4942-B3D3-3C86376A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96510"/>
          </a:xfrm>
        </p:spPr>
        <p:txBody>
          <a:bodyPr>
            <a:normAutofit/>
          </a:bodyPr>
          <a:lstStyle/>
          <a:p>
            <a:r>
              <a:rPr lang="hu-HU" dirty="0"/>
              <a:t>Több adatbázis rekord beszúrása:</a:t>
            </a:r>
          </a:p>
          <a:p>
            <a:r>
              <a:rPr lang="hu-HU" dirty="0"/>
              <a:t>INSERT INTO &lt;cél&gt; FROM TABLE &lt;belső táblázat&gt;.</a:t>
            </a:r>
          </a:p>
          <a:p>
            <a:endParaRPr lang="hu-HU" dirty="0"/>
          </a:p>
          <a:p>
            <a:r>
              <a:rPr lang="hu-HU" dirty="0"/>
              <a:t>Fontos, ha a beszúrni kívánt sor(ok) kulcs szerint már léteznek az adatbázisban, akkor hibát kapunk, a beszúrás nem </a:t>
            </a:r>
            <a:r>
              <a:rPr lang="hu-HU" dirty="0" err="1"/>
              <a:t>hajtódik</a:t>
            </a:r>
            <a:r>
              <a:rPr lang="hu-HU" dirty="0"/>
              <a:t> végre és a </a:t>
            </a:r>
            <a:r>
              <a:rPr lang="hu-HU" dirty="0" err="1"/>
              <a:t>sy-subrc</a:t>
            </a:r>
            <a:r>
              <a:rPr lang="hu-HU" dirty="0"/>
              <a:t> változó értéke 4 lesz.</a:t>
            </a:r>
          </a:p>
          <a:p>
            <a:pPr marL="45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38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EC4E-1313-4542-A51E-BC0339B5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3FA99-E026-47DC-ADE9-060F81269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06316"/>
          </a:xfrm>
        </p:spPr>
        <p:txBody>
          <a:bodyPr>
            <a:normAutofit/>
          </a:bodyPr>
          <a:lstStyle/>
          <a:p>
            <a:r>
              <a:rPr lang="hu-HU" dirty="0"/>
              <a:t>Egy létező adatbázis rekord frissítésére szolgál.</a:t>
            </a:r>
          </a:p>
          <a:p>
            <a:r>
              <a:rPr lang="hu-HU" dirty="0"/>
              <a:t>Több módja van, melyekből mi az alábbiakat érintjük:</a:t>
            </a:r>
          </a:p>
          <a:p>
            <a:endParaRPr lang="hu-HU" dirty="0"/>
          </a:p>
          <a:p>
            <a:r>
              <a:rPr lang="hu-HU" dirty="0"/>
              <a:t>Egy adatbázis rekord frissítése</a:t>
            </a:r>
          </a:p>
          <a:p>
            <a:r>
              <a:rPr lang="hu-HU" dirty="0"/>
              <a:t>UPDATE &lt;cél&gt; FROM &lt;munkaterület&gt;.</a:t>
            </a:r>
          </a:p>
          <a:p>
            <a:endParaRPr lang="hu-HU" dirty="0"/>
          </a:p>
          <a:p>
            <a:r>
              <a:rPr lang="hu-HU" dirty="0"/>
              <a:t>A munkaterület változó tartalmának megfelelő kulccsal rendelkező adatbázis rekord kerül frissítésre. A rekordot az adatbázis táblázat definiált kulcsai szerint hasonlítja össze a munkaterület tartalmával.</a:t>
            </a:r>
          </a:p>
        </p:txBody>
      </p:sp>
    </p:spTree>
    <p:extLst>
      <p:ext uri="{BB962C8B-B14F-4D97-AF65-F5344CB8AC3E}">
        <p14:creationId xmlns:p14="http://schemas.microsoft.com/office/powerpoint/2010/main" val="2988537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8F6B-6827-419E-9589-4CBA190C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B84CA-9CCF-4E4B-847A-07F4D800E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Több adatbázis rekord frissítése:</a:t>
            </a:r>
          </a:p>
          <a:p>
            <a:r>
              <a:rPr lang="hu-HU" dirty="0"/>
              <a:t>UPDATE &lt;cél&gt; FROM TABLE &lt;belső táblázat&gt;.</a:t>
            </a:r>
            <a:endParaRPr lang="en-US" dirty="0"/>
          </a:p>
          <a:p>
            <a:endParaRPr lang="hu-HU" dirty="0"/>
          </a:p>
          <a:p>
            <a:r>
              <a:rPr lang="hu-HU" dirty="0"/>
              <a:t>Ha egy, vagy több sor nem létezik az adatbázisban, akkor a </a:t>
            </a:r>
            <a:r>
              <a:rPr lang="hu-HU" dirty="0" err="1"/>
              <a:t>sy-subrc</a:t>
            </a:r>
            <a:r>
              <a:rPr lang="hu-HU" dirty="0"/>
              <a:t> változó értéke 4.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395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DCB70-65CC-4A2A-9F53-F8A8C3D28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MODIFY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C092D-02B6-44DA-B9A1-75C0A14D2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MODIFY az INSERT és az UPDATE kombinációja. Ha a módosítani kívánt rekord nem létezik az adatbázisban, akkor létrehozza, egyébként frissíti.</a:t>
            </a:r>
          </a:p>
          <a:p>
            <a:endParaRPr lang="hu-HU" dirty="0"/>
          </a:p>
          <a:p>
            <a:r>
              <a:rPr lang="hu-HU" dirty="0"/>
              <a:t>Egy adatbázis rekord módosítása</a:t>
            </a:r>
          </a:p>
          <a:p>
            <a:r>
              <a:rPr lang="hu-HU" dirty="0"/>
              <a:t>MODIFY &lt;cél&gt; FROM &lt;munkaterület&gt;.</a:t>
            </a:r>
          </a:p>
          <a:p>
            <a:endParaRPr lang="hu-HU" dirty="0"/>
          </a:p>
          <a:p>
            <a:r>
              <a:rPr lang="hu-HU" dirty="0"/>
              <a:t>Több adatbázis rekord módosítása</a:t>
            </a:r>
          </a:p>
          <a:p>
            <a:r>
              <a:rPr lang="hu-HU" dirty="0"/>
              <a:t>MODIFY &lt;cél&gt; FROM TABLE &lt;belső táblázat&gt;.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1969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81097-9217-4849-8496-B5D7E7D1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DELETE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3E004-7A35-4CEF-94D9-440FDCDA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DELETE utasítás meglévő rekordok törlésére használható.</a:t>
            </a:r>
          </a:p>
          <a:p>
            <a:endParaRPr lang="hu-HU" dirty="0"/>
          </a:p>
          <a:p>
            <a:r>
              <a:rPr lang="hu-HU" dirty="0"/>
              <a:t>Egy adatbázis rekord törlése</a:t>
            </a:r>
          </a:p>
          <a:p>
            <a:r>
              <a:rPr lang="hu-HU" dirty="0"/>
              <a:t>DELETE &lt;cél&gt; FROM &lt;munkaterület&gt;.</a:t>
            </a:r>
          </a:p>
          <a:p>
            <a:endParaRPr lang="hu-HU" dirty="0"/>
          </a:p>
          <a:p>
            <a:r>
              <a:rPr lang="hu-HU" dirty="0"/>
              <a:t>Több adatbázis rekord törlése</a:t>
            </a:r>
          </a:p>
          <a:p>
            <a:r>
              <a:rPr lang="hu-HU" dirty="0"/>
              <a:t>DELETE &lt;cél&gt; FROM TABLE &lt;belső táblázat&gt;.</a:t>
            </a:r>
          </a:p>
        </p:txBody>
      </p:sp>
    </p:spTree>
    <p:extLst>
      <p:ext uri="{BB962C8B-B14F-4D97-AF65-F5344CB8AC3E}">
        <p14:creationId xmlns:p14="http://schemas.microsoft.com/office/powerpoint/2010/main" val="23558450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7FBDE-6802-44E7-A783-8E04D0A0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DELETE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ABB6C-6552-4A2D-A9A5-EB85CB95A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Adatbázis rekordok feltételhez kötött törlése.</a:t>
            </a:r>
          </a:p>
          <a:p>
            <a:endParaRPr lang="hu-HU" dirty="0"/>
          </a:p>
          <a:p>
            <a:r>
              <a:rPr lang="hu-HU" dirty="0"/>
              <a:t>DELETE FROM &lt;cél&gt; WHERE &lt;SQL feltétel&gt;.</a:t>
            </a:r>
          </a:p>
          <a:p>
            <a:endParaRPr lang="hu-HU" dirty="0"/>
          </a:p>
          <a:p>
            <a:r>
              <a:rPr lang="hu-HU" dirty="0"/>
              <a:t>A SELECT utasításnál bemutatott módon megfogalmazott SQL feltételnek megfelelő sorokat </a:t>
            </a:r>
            <a:r>
              <a:rPr lang="hu-HU" dirty="0" err="1"/>
              <a:t>törli</a:t>
            </a:r>
            <a:r>
              <a:rPr lang="hu-HU" dirty="0"/>
              <a:t> a &lt;cél&gt; által meghatározott adatbázis táblákban.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9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1B30F-3493-435D-A1E4-12A5B19A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Beugró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B68F-6308-4BE2-92DD-E956A5140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733550"/>
            <a:ext cx="10858119" cy="4714875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AutoNum type="arabicParenR"/>
            </a:pPr>
            <a:r>
              <a:rPr lang="en-GB" b="1" dirty="0" err="1"/>
              <a:t>Írjon</a:t>
            </a:r>
            <a:r>
              <a:rPr lang="en-GB" b="1" dirty="0"/>
              <a:t> ABAP </a:t>
            </a:r>
            <a:r>
              <a:rPr lang="en-GB" b="1" dirty="0" err="1"/>
              <a:t>programot</a:t>
            </a:r>
            <a:r>
              <a:rPr lang="en-GB" b="1" dirty="0"/>
              <a:t>, </a:t>
            </a:r>
            <a:r>
              <a:rPr lang="en-GB" b="1" dirty="0" err="1"/>
              <a:t>amelyben</a:t>
            </a:r>
            <a:r>
              <a:rPr lang="en-GB" b="1" dirty="0"/>
              <a:t> </a:t>
            </a:r>
            <a:r>
              <a:rPr lang="en-GB" b="1" dirty="0" err="1"/>
              <a:t>definiál</a:t>
            </a:r>
            <a:r>
              <a:rPr lang="en-GB" b="1" dirty="0"/>
              <a:t> </a:t>
            </a:r>
            <a:r>
              <a:rPr lang="en-GB" b="1" dirty="0" err="1"/>
              <a:t>két</a:t>
            </a:r>
            <a:r>
              <a:rPr lang="en-GB" b="1" dirty="0"/>
              <a:t> </a:t>
            </a:r>
            <a:r>
              <a:rPr lang="en-GB" b="1" dirty="0" err="1"/>
              <a:t>egész</a:t>
            </a:r>
            <a:r>
              <a:rPr lang="en-GB" b="1" dirty="0"/>
              <a:t> </a:t>
            </a:r>
            <a:r>
              <a:rPr lang="en-GB" b="1" dirty="0" err="1"/>
              <a:t>szám</a:t>
            </a:r>
            <a:r>
              <a:rPr lang="en-GB" b="1" dirty="0"/>
              <a:t> </a:t>
            </a:r>
            <a:r>
              <a:rPr lang="en-GB" b="1" dirty="0" err="1"/>
              <a:t>változót</a:t>
            </a:r>
            <a:r>
              <a:rPr lang="en-GB" b="1" dirty="0"/>
              <a:t> 10 </a:t>
            </a:r>
            <a:r>
              <a:rPr lang="en-GB" b="1" dirty="0" err="1"/>
              <a:t>és</a:t>
            </a:r>
            <a:r>
              <a:rPr lang="en-GB" b="1" dirty="0"/>
              <a:t> 15 </a:t>
            </a:r>
            <a:r>
              <a:rPr lang="en-GB" b="1" dirty="0" err="1"/>
              <a:t>kezdő</a:t>
            </a:r>
            <a:r>
              <a:rPr lang="en-GB" b="1" dirty="0"/>
              <a:t> </a:t>
            </a:r>
            <a:r>
              <a:rPr lang="en-GB" b="1" dirty="0" err="1"/>
              <a:t>értékkel</a:t>
            </a:r>
            <a:r>
              <a:rPr lang="en-GB" b="1" dirty="0"/>
              <a:t> </a:t>
            </a:r>
            <a:r>
              <a:rPr lang="en-GB" b="1" dirty="0" err="1"/>
              <a:t>és</a:t>
            </a:r>
            <a:r>
              <a:rPr lang="en-GB" b="1" dirty="0"/>
              <a:t> </a:t>
            </a:r>
            <a:r>
              <a:rPr lang="en-GB" b="1" dirty="0" err="1"/>
              <a:t>írja</a:t>
            </a:r>
            <a:r>
              <a:rPr lang="en-GB" b="1" dirty="0"/>
              <a:t> ki a </a:t>
            </a:r>
            <a:r>
              <a:rPr lang="en-GB" b="1" dirty="0" err="1"/>
              <a:t>konzolra</a:t>
            </a:r>
            <a:r>
              <a:rPr lang="en-GB" b="1" dirty="0"/>
              <a:t> a </a:t>
            </a:r>
            <a:r>
              <a:rPr lang="en-GB" b="1" dirty="0" err="1"/>
              <a:t>két</a:t>
            </a:r>
            <a:r>
              <a:rPr lang="en-GB" b="1" dirty="0"/>
              <a:t> </a:t>
            </a:r>
            <a:r>
              <a:rPr lang="en-GB" b="1" dirty="0" err="1"/>
              <a:t>szám</a:t>
            </a:r>
            <a:r>
              <a:rPr lang="en-GB" b="1" dirty="0"/>
              <a:t> </a:t>
            </a:r>
            <a:r>
              <a:rPr lang="en-GB" b="1" dirty="0" err="1"/>
              <a:t>összegét</a:t>
            </a:r>
            <a:r>
              <a:rPr lang="en-GB" b="1" dirty="0"/>
              <a:t>, </a:t>
            </a:r>
            <a:r>
              <a:rPr lang="en-GB" b="1" dirty="0" err="1"/>
              <a:t>illetve</a:t>
            </a:r>
            <a:r>
              <a:rPr lang="en-GB" b="1" dirty="0"/>
              <a:t> </a:t>
            </a:r>
            <a:r>
              <a:rPr lang="en-GB" b="1" dirty="0" err="1"/>
              <a:t>egymásra</a:t>
            </a:r>
            <a:r>
              <a:rPr lang="en-GB" b="1" dirty="0"/>
              <a:t> </a:t>
            </a:r>
            <a:r>
              <a:rPr lang="en-GB" b="1" dirty="0" err="1"/>
              <a:t>vett</a:t>
            </a:r>
            <a:r>
              <a:rPr lang="en-GB" b="1" dirty="0"/>
              <a:t> </a:t>
            </a:r>
            <a:r>
              <a:rPr lang="en-GB" b="1" dirty="0" err="1"/>
              <a:t>hányadosukat</a:t>
            </a:r>
            <a:r>
              <a:rPr lang="en-GB" b="1" dirty="0"/>
              <a:t> (our-&gt;write())! A </a:t>
            </a:r>
            <a:r>
              <a:rPr lang="en-GB" b="1" dirty="0" err="1"/>
              <a:t>beadandó</a:t>
            </a:r>
            <a:r>
              <a:rPr lang="en-GB" b="1" dirty="0"/>
              <a:t> a </a:t>
            </a:r>
            <a:r>
              <a:rPr lang="en-GB" b="1" dirty="0" err="1"/>
              <a:t>forráskód</a:t>
            </a:r>
            <a:r>
              <a:rPr lang="en-GB" b="1" dirty="0"/>
              <a:t> </a:t>
            </a:r>
            <a:r>
              <a:rPr lang="en-GB" b="1" dirty="0" err="1"/>
              <a:t>mellett</a:t>
            </a:r>
            <a:r>
              <a:rPr lang="en-GB" b="1" dirty="0"/>
              <a:t> </a:t>
            </a:r>
            <a:r>
              <a:rPr lang="en-GB" b="1" dirty="0" err="1"/>
              <a:t>adja</a:t>
            </a:r>
            <a:r>
              <a:rPr lang="en-GB" b="1" dirty="0"/>
              <a:t> meg a program </a:t>
            </a:r>
            <a:r>
              <a:rPr lang="en-GB" b="1" dirty="0" err="1"/>
              <a:t>elvárt</a:t>
            </a:r>
            <a:r>
              <a:rPr lang="en-GB" b="1" dirty="0"/>
              <a:t> </a:t>
            </a:r>
            <a:r>
              <a:rPr lang="en-GB" b="1" dirty="0" err="1"/>
              <a:t>kimenetét</a:t>
            </a:r>
            <a:r>
              <a:rPr lang="en-GB" b="1" dirty="0"/>
              <a:t> is!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b="1" dirty="0"/>
              <a:t>Mi </a:t>
            </a:r>
            <a:r>
              <a:rPr lang="en-GB" b="1" dirty="0" err="1"/>
              <a:t>az</a:t>
            </a:r>
            <a:r>
              <a:rPr lang="en-GB" b="1" dirty="0"/>
              <a:t> a </a:t>
            </a:r>
            <a:r>
              <a:rPr lang="en-GB" b="1" dirty="0" err="1"/>
              <a:t>sy</a:t>
            </a:r>
            <a:r>
              <a:rPr lang="en-GB" b="1" dirty="0"/>
              <a:t>-index </a:t>
            </a:r>
            <a:r>
              <a:rPr lang="en-GB" b="1" dirty="0" err="1"/>
              <a:t>változó</a:t>
            </a:r>
            <a:r>
              <a:rPr lang="en-GB" b="1" dirty="0"/>
              <a:t>? 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b="1" dirty="0" err="1"/>
              <a:t>Melyik</a:t>
            </a:r>
            <a:r>
              <a:rPr lang="en-GB" b="1" dirty="0"/>
              <a:t> </a:t>
            </a:r>
            <a:r>
              <a:rPr lang="en-GB" b="1" dirty="0" err="1"/>
              <a:t>utasítással</a:t>
            </a:r>
            <a:r>
              <a:rPr lang="en-GB" b="1" dirty="0"/>
              <a:t> </a:t>
            </a:r>
            <a:r>
              <a:rPr lang="en-GB" b="1" dirty="0" err="1"/>
              <a:t>lehet</a:t>
            </a:r>
            <a:r>
              <a:rPr lang="en-GB" b="1" dirty="0"/>
              <a:t> </a:t>
            </a:r>
            <a:r>
              <a:rPr lang="en-GB" b="1" dirty="0" err="1"/>
              <a:t>sikeres</a:t>
            </a:r>
            <a:r>
              <a:rPr lang="en-GB" b="1" dirty="0"/>
              <a:t> </a:t>
            </a:r>
            <a:r>
              <a:rPr lang="en-GB" b="1" dirty="0" err="1"/>
              <a:t>feltöltés</a:t>
            </a:r>
            <a:r>
              <a:rPr lang="en-GB" b="1" dirty="0"/>
              <a:t> (</a:t>
            </a:r>
            <a:r>
              <a:rPr lang="en-GB" b="1" dirty="0" err="1"/>
              <a:t>mentés</a:t>
            </a:r>
            <a:r>
              <a:rPr lang="en-GB" b="1" dirty="0"/>
              <a:t>) </a:t>
            </a:r>
            <a:r>
              <a:rPr lang="en-GB" b="1" dirty="0" err="1"/>
              <a:t>után</a:t>
            </a:r>
            <a:r>
              <a:rPr lang="en-GB" b="1" dirty="0"/>
              <a:t> a </a:t>
            </a:r>
            <a:r>
              <a:rPr lang="en-GB" b="1" dirty="0" err="1"/>
              <a:t>HelloWorld.ABAP</a:t>
            </a:r>
            <a:r>
              <a:rPr lang="en-GB" b="1" dirty="0"/>
              <a:t> </a:t>
            </a:r>
            <a:r>
              <a:rPr lang="en-GB" b="1" dirty="0" err="1"/>
              <a:t>fájlt</a:t>
            </a:r>
            <a:r>
              <a:rPr lang="en-GB" b="1" dirty="0"/>
              <a:t> </a:t>
            </a:r>
            <a:r>
              <a:rPr lang="en-GB" b="1" dirty="0" err="1"/>
              <a:t>az</a:t>
            </a:r>
            <a:r>
              <a:rPr lang="en-GB" b="1" dirty="0"/>
              <a:t> </a:t>
            </a:r>
            <a:r>
              <a:rPr lang="en-GB" b="1" dirty="0" err="1"/>
              <a:t>applikációs</a:t>
            </a:r>
            <a:r>
              <a:rPr lang="en-GB" b="1" dirty="0"/>
              <a:t> </a:t>
            </a:r>
            <a:r>
              <a:rPr lang="en-GB" b="1" dirty="0" err="1"/>
              <a:t>szerveren</a:t>
            </a:r>
            <a:r>
              <a:rPr lang="en-GB" b="1" dirty="0"/>
              <a:t> </a:t>
            </a:r>
            <a:r>
              <a:rPr lang="en-GB" b="1" dirty="0" err="1"/>
              <a:t>egy</a:t>
            </a:r>
            <a:r>
              <a:rPr lang="en-GB" b="1" dirty="0"/>
              <a:t> </a:t>
            </a:r>
            <a:r>
              <a:rPr lang="en-GB" b="1" dirty="0" err="1"/>
              <a:t>futtatható</a:t>
            </a:r>
            <a:r>
              <a:rPr lang="en-GB" b="1" dirty="0"/>
              <a:t> </a:t>
            </a:r>
            <a:r>
              <a:rPr lang="en-GB" b="1" dirty="0" err="1"/>
              <a:t>állományra</a:t>
            </a:r>
            <a:r>
              <a:rPr lang="en-GB" b="1" dirty="0"/>
              <a:t> (exe) </a:t>
            </a:r>
            <a:r>
              <a:rPr lang="en-GB" b="1" dirty="0" err="1"/>
              <a:t>fordítani</a:t>
            </a:r>
            <a:r>
              <a:rPr lang="en-GB" b="1" dirty="0"/>
              <a:t>? </a:t>
            </a:r>
            <a:r>
              <a:rPr lang="en-GB" b="1" dirty="0" err="1"/>
              <a:t>Ez</a:t>
            </a:r>
            <a:r>
              <a:rPr lang="en-GB" b="1" dirty="0"/>
              <a:t> </a:t>
            </a:r>
            <a:r>
              <a:rPr lang="en-GB" b="1" dirty="0" err="1"/>
              <a:t>csak</a:t>
            </a:r>
            <a:r>
              <a:rPr lang="en-GB" b="1" dirty="0"/>
              <a:t> </a:t>
            </a:r>
            <a:r>
              <a:rPr lang="en-GB" b="1" dirty="0" err="1"/>
              <a:t>az</a:t>
            </a:r>
            <a:r>
              <a:rPr lang="en-GB" b="1" dirty="0"/>
              <a:t> ADT </a:t>
            </a:r>
            <a:r>
              <a:rPr lang="en-GB" b="1" dirty="0" err="1"/>
              <a:t>eszközben</a:t>
            </a:r>
            <a:r>
              <a:rPr lang="en-GB" b="1" dirty="0"/>
              <a:t> </a:t>
            </a:r>
            <a:r>
              <a:rPr lang="en-GB" b="1" dirty="0" err="1"/>
              <a:t>tehető</a:t>
            </a:r>
            <a:r>
              <a:rPr lang="en-GB" b="1" dirty="0"/>
              <a:t> meg?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506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FE59-7E7B-4992-BE10-9F5DF2D1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ABAP on Cloud </a:t>
            </a:r>
            <a:r>
              <a:rPr lang="en-GB" dirty="0" err="1"/>
              <a:t>specialitások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34BD9-94EA-48EC-80BE-86DB73D8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Meg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különböztetni</a:t>
            </a:r>
            <a:r>
              <a:rPr lang="en-GB" dirty="0"/>
              <a:t> a host </a:t>
            </a:r>
            <a:r>
              <a:rPr lang="en-GB" dirty="0" err="1"/>
              <a:t>és</a:t>
            </a:r>
            <a:r>
              <a:rPr lang="en-GB" dirty="0"/>
              <a:t> database </a:t>
            </a:r>
            <a:r>
              <a:rPr lang="en-GB" dirty="0" err="1"/>
              <a:t>változókat</a:t>
            </a:r>
            <a:r>
              <a:rPr lang="en-GB" dirty="0"/>
              <a:t>. A host </a:t>
            </a:r>
            <a:r>
              <a:rPr lang="en-GB" dirty="0" err="1"/>
              <a:t>memória</a:t>
            </a:r>
            <a:r>
              <a:rPr lang="en-GB" dirty="0"/>
              <a:t> </a:t>
            </a:r>
            <a:r>
              <a:rPr lang="en-GB" dirty="0" err="1"/>
              <a:t>terület</a:t>
            </a:r>
            <a:r>
              <a:rPr lang="en-GB" dirty="0"/>
              <a:t> </a:t>
            </a:r>
            <a:r>
              <a:rPr lang="en-GB" dirty="0" err="1"/>
              <a:t>változóit</a:t>
            </a:r>
            <a:r>
              <a:rPr lang="en-GB" dirty="0"/>
              <a:t> @-el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bevezetni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Adat </a:t>
            </a:r>
            <a:r>
              <a:rPr lang="en-GB" dirty="0" err="1"/>
              <a:t>elérésre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közvetlenül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táblázatokat</a:t>
            </a:r>
            <a:r>
              <a:rPr lang="en-GB" dirty="0"/>
              <a:t>, </a:t>
            </a:r>
            <a:r>
              <a:rPr lang="en-GB" dirty="0" err="1"/>
              <a:t>hanem</a:t>
            </a:r>
            <a:r>
              <a:rPr lang="en-GB" dirty="0"/>
              <a:t> a Core Data Service-s </a:t>
            </a:r>
            <a:r>
              <a:rPr lang="en-GB" dirty="0" err="1"/>
              <a:t>elemeit</a:t>
            </a:r>
            <a:r>
              <a:rPr lang="en-GB" dirty="0"/>
              <a:t> </a:t>
            </a:r>
            <a:r>
              <a:rPr lang="en-GB" dirty="0" err="1"/>
              <a:t>használjuk</a:t>
            </a:r>
            <a:r>
              <a:rPr lang="en-GB" dirty="0"/>
              <a:t> (</a:t>
            </a:r>
            <a:r>
              <a:rPr lang="en-GB" dirty="0" err="1"/>
              <a:t>később</a:t>
            </a:r>
            <a:r>
              <a:rPr lang="en-GB" dirty="0"/>
              <a:t>).</a:t>
            </a:r>
          </a:p>
          <a:p>
            <a:r>
              <a:rPr lang="en-GB" dirty="0"/>
              <a:t>Adat </a:t>
            </a:r>
            <a:r>
              <a:rPr lang="en-GB" dirty="0" err="1"/>
              <a:t>módosításra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közvetlenül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táblázatokat</a:t>
            </a:r>
            <a:r>
              <a:rPr lang="en-GB" dirty="0"/>
              <a:t>, </a:t>
            </a:r>
            <a:r>
              <a:rPr lang="en-GB" dirty="0" err="1"/>
              <a:t>hanem</a:t>
            </a:r>
            <a:r>
              <a:rPr lang="en-GB" dirty="0"/>
              <a:t> a Restful ABAP </a:t>
            </a:r>
            <a:r>
              <a:rPr lang="en-GB" dirty="0" err="1"/>
              <a:t>Programmong</a:t>
            </a:r>
            <a:r>
              <a:rPr lang="en-GB" dirty="0"/>
              <a:t> Model (RAP) </a:t>
            </a:r>
            <a:r>
              <a:rPr lang="en-GB" dirty="0" err="1"/>
              <a:t>eszközkészletét</a:t>
            </a:r>
            <a:r>
              <a:rPr lang="en-GB" dirty="0"/>
              <a:t> </a:t>
            </a:r>
            <a:r>
              <a:rPr lang="en-GB" dirty="0" err="1"/>
              <a:t>használjuk</a:t>
            </a:r>
            <a:r>
              <a:rPr lang="en-GB" dirty="0"/>
              <a:t>. </a:t>
            </a:r>
            <a:r>
              <a:rPr lang="en-GB" dirty="0" err="1"/>
              <a:t>Ez</a:t>
            </a:r>
            <a:r>
              <a:rPr lang="en-GB" dirty="0"/>
              <a:t> </a:t>
            </a:r>
            <a:r>
              <a:rPr lang="en-GB" dirty="0" err="1"/>
              <a:t>nem</a:t>
            </a:r>
            <a:r>
              <a:rPr lang="en-GB" dirty="0"/>
              <a:t> </a:t>
            </a:r>
            <a:r>
              <a:rPr lang="en-GB" dirty="0" err="1"/>
              <a:t>része</a:t>
            </a:r>
            <a:r>
              <a:rPr lang="en-GB" dirty="0"/>
              <a:t> a </a:t>
            </a:r>
            <a:r>
              <a:rPr lang="en-GB" dirty="0" err="1"/>
              <a:t>tananyagnak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10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“</a:t>
            </a:r>
            <a:r>
              <a:rPr lang="en-GB" dirty="0" err="1"/>
              <a:t>Beugró</a:t>
            </a:r>
            <a:r>
              <a:rPr lang="en-GB" dirty="0"/>
              <a:t>”</a:t>
            </a:r>
            <a:endParaRPr lang="hu-HU" dirty="0"/>
          </a:p>
          <a:p>
            <a:pPr lvl="0"/>
            <a:r>
              <a:rPr lang="en-GB" dirty="0"/>
              <a:t>ABAP DDIC</a:t>
            </a:r>
          </a:p>
          <a:p>
            <a:pPr lvl="0"/>
            <a:r>
              <a:rPr lang="en-GB" dirty="0" err="1"/>
              <a:t>Saját</a:t>
            </a:r>
            <a:r>
              <a:rPr lang="en-GB" dirty="0"/>
              <a:t> </a:t>
            </a:r>
            <a:r>
              <a:rPr lang="en-GB" dirty="0" err="1"/>
              <a:t>adatbázis</a:t>
            </a:r>
            <a:r>
              <a:rPr lang="en-GB" dirty="0"/>
              <a:t> </a:t>
            </a:r>
            <a:r>
              <a:rPr lang="en-GB" dirty="0" err="1"/>
              <a:t>tervezése</a:t>
            </a:r>
            <a:endParaRPr lang="en-GB" dirty="0"/>
          </a:p>
          <a:p>
            <a:pPr lvl="0"/>
            <a:r>
              <a:rPr lang="en-GB" dirty="0"/>
              <a:t>Open SQL</a:t>
            </a:r>
          </a:p>
          <a:p>
            <a:pPr marL="0" lv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831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2F1B-12F0-497F-9592-BB4F6724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ABAP adatszótár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5A6D4-327F-48E9-BEB7-FB698052F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Objektumok 3 láthatóság szintje</a:t>
            </a:r>
          </a:p>
          <a:p>
            <a:pPr lvl="1"/>
            <a:r>
              <a:rPr lang="hu-HU" dirty="0"/>
              <a:t>Futtató környezet szintje</a:t>
            </a:r>
          </a:p>
          <a:p>
            <a:pPr lvl="2"/>
            <a:r>
              <a:rPr lang="hu-HU" dirty="0"/>
              <a:t>Minden futó program és feldolgozási blokk látja</a:t>
            </a:r>
          </a:p>
          <a:p>
            <a:pPr lvl="1"/>
            <a:r>
              <a:rPr lang="hu-HU" dirty="0"/>
              <a:t>ABAP program szintje</a:t>
            </a:r>
          </a:p>
          <a:p>
            <a:pPr lvl="2"/>
            <a:r>
              <a:rPr lang="hu-HU" dirty="0"/>
              <a:t>ABAP programok elején található ún. globális definíciós blokkban létrehozott objektumok</a:t>
            </a:r>
          </a:p>
          <a:p>
            <a:pPr lvl="2"/>
            <a:r>
              <a:rPr lang="hu-HU" dirty="0"/>
              <a:t>Programon belüli feldolgozási blokkokban látható, programok között nem</a:t>
            </a:r>
          </a:p>
          <a:p>
            <a:pPr lvl="1"/>
            <a:r>
              <a:rPr lang="hu-HU" dirty="0"/>
              <a:t>Lokális szint</a:t>
            </a:r>
          </a:p>
          <a:p>
            <a:pPr lvl="2"/>
            <a:r>
              <a:rPr lang="hu-HU" dirty="0"/>
              <a:t>Egy feldolgozási blokkban létrehozott objektumok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6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976D-7D77-4125-A4DE-A975179F4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ABAP Adatszótár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53460-7ECD-481F-A079-FDDDCF300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Futtató környezeti szintű entitásokat hozunk itt létre</a:t>
            </a:r>
          </a:p>
          <a:p>
            <a:r>
              <a:rPr lang="hu-HU" dirty="0"/>
              <a:t>Transzportálható objektumok (</a:t>
            </a:r>
            <a:r>
              <a:rPr lang="hu-HU" dirty="0" err="1"/>
              <a:t>lsd</a:t>
            </a:r>
            <a:r>
              <a:rPr lang="hu-HU" dirty="0"/>
              <a:t>. CTS)</a:t>
            </a:r>
          </a:p>
          <a:p>
            <a:r>
              <a:rPr lang="hu-HU" dirty="0"/>
              <a:t>Objektumok két állapotát különbözteti meg</a:t>
            </a:r>
          </a:p>
          <a:p>
            <a:pPr lvl="1"/>
            <a:r>
              <a:rPr lang="hu-HU" dirty="0"/>
              <a:t>Mentett (Inaktív)</a:t>
            </a:r>
          </a:p>
          <a:p>
            <a:pPr lvl="1"/>
            <a:r>
              <a:rPr lang="hu-HU" dirty="0"/>
              <a:t>Aktív</a:t>
            </a:r>
          </a:p>
          <a:p>
            <a:r>
              <a:rPr lang="hu-HU" dirty="0"/>
              <a:t>Széles körben integrált</a:t>
            </a:r>
          </a:p>
          <a:p>
            <a:pPr lvl="1"/>
            <a:r>
              <a:rPr lang="hu-HU" dirty="0"/>
              <a:t>ABAP </a:t>
            </a:r>
            <a:r>
              <a:rPr lang="hu-HU" dirty="0" err="1"/>
              <a:t>interpreter</a:t>
            </a:r>
            <a:endParaRPr lang="hu-HU" dirty="0"/>
          </a:p>
          <a:p>
            <a:pPr lvl="1"/>
            <a:r>
              <a:rPr lang="hu-HU" dirty="0"/>
              <a:t>ABAP eszközök</a:t>
            </a:r>
          </a:p>
          <a:p>
            <a:pPr lvl="1"/>
            <a:r>
              <a:rPr lang="hu-HU" dirty="0"/>
              <a:t>Képernyő rajzoló</a:t>
            </a:r>
          </a:p>
          <a:p>
            <a:endParaRPr lang="en-US" dirty="0"/>
          </a:p>
        </p:txBody>
      </p:sp>
      <p:pic>
        <p:nvPicPr>
          <p:cNvPr id="4" name="Picture 2" descr="https://help.sap.com/saphelp_nw73ehp1/helpdata/en/cf/21ea0b446011d189700000e8322d00/loiod88f9389ef6e44abb86fd330205666b1_LowRes.png">
            <a:extLst>
              <a:ext uri="{FF2B5EF4-FFF2-40B4-BE49-F238E27FC236}">
                <a16:creationId xmlns:a16="http://schemas.microsoft.com/office/drawing/2014/main" id="{10665796-EF83-4C3D-AB99-AB0079D39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945" y="2388430"/>
            <a:ext cx="4663126" cy="349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D97D8F-21A2-4256-B956-E9C8FA037E86}"/>
              </a:ext>
            </a:extLst>
          </p:cNvPr>
          <p:cNvSpPr txBox="1"/>
          <p:nvPr/>
        </p:nvSpPr>
        <p:spPr>
          <a:xfrm>
            <a:off x="7798776" y="5819020"/>
            <a:ext cx="3631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200" i="1" dirty="0"/>
              <a:t>Forrás: </a:t>
            </a:r>
            <a:r>
              <a:rPr lang="en-US" sz="1200" i="1" dirty="0"/>
              <a:t>https://help.sap.com/saphelp_nw73ehp1/helpdata/en/cf/21ea0b446011d189700000e8322d00/frameset.htm</a:t>
            </a:r>
          </a:p>
        </p:txBody>
      </p:sp>
    </p:spTree>
    <p:extLst>
      <p:ext uri="{BB962C8B-B14F-4D97-AF65-F5344CB8AC3E}">
        <p14:creationId xmlns:p14="http://schemas.microsoft.com/office/powerpoint/2010/main" val="3155397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A411-682A-400B-8707-C257B1320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Adatszótár objektum típusok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05434-3387-4470-9BC7-ED5B6FF6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cf/21ede5446011d189700000e8322d00/loio9a86c113b02e43fb98bad19a4cfe36eb_LowRes.png">
            <a:extLst>
              <a:ext uri="{FF2B5EF4-FFF2-40B4-BE49-F238E27FC236}">
                <a16:creationId xmlns:a16="http://schemas.microsoft.com/office/drawing/2014/main" id="{5D91611A-EA00-453B-8DF0-DD9EDEB7E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1" y="2287049"/>
            <a:ext cx="5524498" cy="414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752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775C2-3311-46B5-90C5-E3E3E715E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Domain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756D0-78DE-431C-8ECB-81FFB1894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9949"/>
          </a:xfrm>
        </p:spPr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domain</a:t>
            </a:r>
            <a:r>
              <a:rPr lang="hu-HU" dirty="0"/>
              <a:t> meghatároz egy típust és egy értékkészletet</a:t>
            </a:r>
          </a:p>
          <a:p>
            <a:pPr lvl="1"/>
            <a:r>
              <a:rPr lang="hu-HU" dirty="0"/>
              <a:t>Kimeneti hosszt</a:t>
            </a:r>
          </a:p>
          <a:p>
            <a:pPr lvl="1"/>
            <a:r>
              <a:rPr lang="hu-HU" dirty="0"/>
              <a:t>Opcionálisan negatív értéktartomány jelölést</a:t>
            </a:r>
          </a:p>
          <a:p>
            <a:r>
              <a:rPr lang="hu-HU" dirty="0"/>
              <a:t>Az értékkészlet lehet:</a:t>
            </a:r>
          </a:p>
          <a:p>
            <a:pPr lvl="1"/>
            <a:r>
              <a:rPr lang="hu-HU" dirty="0"/>
              <a:t>Felsorolt diszkrét értékek halmaza</a:t>
            </a:r>
          </a:p>
          <a:p>
            <a:pPr lvl="1"/>
            <a:r>
              <a:rPr lang="hu-HU" dirty="0"/>
              <a:t>Adatbázis tábla aktuális tartalma szerint ellenőrzött (</a:t>
            </a:r>
            <a:r>
              <a:rPr lang="hu-HU" dirty="0" err="1"/>
              <a:t>value</a:t>
            </a:r>
            <a:r>
              <a:rPr lang="hu-HU" dirty="0"/>
              <a:t> </a:t>
            </a:r>
            <a:r>
              <a:rPr lang="hu-HU" dirty="0" err="1"/>
              <a:t>table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Nem limitált, a típusnak megfelelő halmazból származó</a:t>
            </a:r>
          </a:p>
          <a:p>
            <a:r>
              <a:rPr lang="hu-HU" dirty="0"/>
              <a:t>Rendelkezhet konverziós eljárással, mely a megjelenítési formátumot belső formátummá alakítja és vissza.</a:t>
            </a:r>
          </a:p>
          <a:p>
            <a:endParaRPr lang="hu-HU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6907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docMetadata/LabelInfo.xml><?xml version="1.0" encoding="utf-8"?>
<clbl:labelList xmlns:clbl="http://schemas.microsoft.com/office/2020/mipLabelMetadata">
  <clbl:label id="{42f7676c-f455-423c-82f6-dc2d99791af7}" enabled="0" method="" siteId="{42f7676c-f455-423c-82f6-dc2d99791af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7432</TotalTime>
  <Words>1724</Words>
  <Application>Microsoft Office PowerPoint</Application>
  <PresentationFormat>Widescreen</PresentationFormat>
  <Paragraphs>268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Arial</vt:lpstr>
      <vt:lpstr>Calibri Light</vt:lpstr>
      <vt:lpstr>Metropolitan</vt:lpstr>
      <vt:lpstr>SAP  ABAP programozás alapjai</vt:lpstr>
      <vt:lpstr>3. alkalom vázlata</vt:lpstr>
      <vt:lpstr>3. alkalom vázlata</vt:lpstr>
      <vt:lpstr>Beugró</vt:lpstr>
      <vt:lpstr>3. alkalom vázlata</vt:lpstr>
      <vt:lpstr>ABAP adatszótár</vt:lpstr>
      <vt:lpstr>ABAP Adatszótár</vt:lpstr>
      <vt:lpstr>Adatszótár objektum típusok</vt:lpstr>
      <vt:lpstr>Domain</vt:lpstr>
      <vt:lpstr>Data element</vt:lpstr>
      <vt:lpstr>Structures</vt:lpstr>
      <vt:lpstr>Structures</vt:lpstr>
      <vt:lpstr>Structures</vt:lpstr>
      <vt:lpstr>Table types</vt:lpstr>
      <vt:lpstr>Table types</vt:lpstr>
      <vt:lpstr>Table types</vt:lpstr>
      <vt:lpstr>Adatbázis táblák</vt:lpstr>
      <vt:lpstr>Gyakorlat</vt:lpstr>
      <vt:lpstr>Open SQL</vt:lpstr>
      <vt:lpstr>SELECT</vt:lpstr>
      <vt:lpstr>SELECT</vt:lpstr>
      <vt:lpstr>SELECT</vt:lpstr>
      <vt:lpstr>SELECT</vt:lpstr>
      <vt:lpstr>SELECT</vt:lpstr>
      <vt:lpstr>SELECT</vt:lpstr>
      <vt:lpstr>SELECT</vt:lpstr>
      <vt:lpstr>SELECT</vt:lpstr>
      <vt:lpstr>SELECT</vt:lpstr>
      <vt:lpstr>SELECT, mint ciklus</vt:lpstr>
      <vt:lpstr>Módosítás</vt:lpstr>
      <vt:lpstr>Logical Unit of Work - LUW</vt:lpstr>
      <vt:lpstr>Logical Unit of Work - LUW</vt:lpstr>
      <vt:lpstr>INSERT</vt:lpstr>
      <vt:lpstr>INSERT</vt:lpstr>
      <vt:lpstr>UPDATE</vt:lpstr>
      <vt:lpstr>UPDATE</vt:lpstr>
      <vt:lpstr>MODIFY</vt:lpstr>
      <vt:lpstr>DELETE</vt:lpstr>
      <vt:lpstr>DELETE</vt:lpstr>
      <vt:lpstr>ABAP on Cloud specialitások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 ABAP programozás alapjai</dc:title>
  <dc:creator>Krisztian Mihaly</dc:creator>
  <cp:lastModifiedBy>Mihaly, Krisztian</cp:lastModifiedBy>
  <cp:revision>4</cp:revision>
  <dcterms:created xsi:type="dcterms:W3CDTF">2020-02-13T05:44:49Z</dcterms:created>
  <dcterms:modified xsi:type="dcterms:W3CDTF">2025-03-30T21:45:37Z</dcterms:modified>
</cp:coreProperties>
</file>